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  <p:sldId id="452" r:id="rId204"/>
    <p:sldId id="453" r:id="rId205"/>
    <p:sldId id="454" r:id="rId206"/>
    <p:sldId id="455" r:id="rId207"/>
    <p:sldId id="456" r:id="rId208"/>
    <p:sldId id="457" r:id="rId20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Relationship Id="rId202" Type="http://schemas.openxmlformats.org/officeDocument/2006/relationships/slide" Target="slides/slide195.xml"/><Relationship Id="rId203" Type="http://schemas.openxmlformats.org/officeDocument/2006/relationships/slide" Target="slides/slide196.xml"/><Relationship Id="rId204" Type="http://schemas.openxmlformats.org/officeDocument/2006/relationships/slide" Target="slides/slide197.xml"/><Relationship Id="rId205" Type="http://schemas.openxmlformats.org/officeDocument/2006/relationships/slide" Target="slides/slide198.xml"/><Relationship Id="rId206" Type="http://schemas.openxmlformats.org/officeDocument/2006/relationships/slide" Target="slides/slide199.xml"/><Relationship Id="rId207" Type="http://schemas.openxmlformats.org/officeDocument/2006/relationships/slide" Target="slides/slide200.xml"/><Relationship Id="rId208" Type="http://schemas.openxmlformats.org/officeDocument/2006/relationships/slide" Target="slides/slide201.xml"/><Relationship Id="rId209" Type="http://schemas.openxmlformats.org/officeDocument/2006/relationships/slide" Target="slides/slide20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Helvetica Neue"/>
      </a:defRPr>
    </a:lvl1pPr>
    <a:lvl2pPr indent="228600" latinLnBrk="0">
      <a:defRPr sz="1200">
        <a:latin typeface="+mj-lt"/>
        <a:ea typeface="+mj-ea"/>
        <a:cs typeface="+mj-cs"/>
        <a:sym typeface="Helvetica Neue"/>
      </a:defRPr>
    </a:lvl2pPr>
    <a:lvl3pPr indent="457200" latinLnBrk="0">
      <a:defRPr sz="1200">
        <a:latin typeface="+mj-lt"/>
        <a:ea typeface="+mj-ea"/>
        <a:cs typeface="+mj-cs"/>
        <a:sym typeface="Helvetica Neue"/>
      </a:defRPr>
    </a:lvl3pPr>
    <a:lvl4pPr indent="685800" latinLnBrk="0">
      <a:defRPr sz="1200">
        <a:latin typeface="+mj-lt"/>
        <a:ea typeface="+mj-ea"/>
        <a:cs typeface="+mj-cs"/>
        <a:sym typeface="Helvetica Neue"/>
      </a:defRPr>
    </a:lvl4pPr>
    <a:lvl5pPr indent="914400" latinLnBrk="0">
      <a:defRPr sz="1200">
        <a:latin typeface="+mj-lt"/>
        <a:ea typeface="+mj-ea"/>
        <a:cs typeface="+mj-cs"/>
        <a:sym typeface="Helvetica Neue"/>
      </a:defRPr>
    </a:lvl5pPr>
    <a:lvl6pPr indent="1143000" latinLnBrk="0">
      <a:defRPr sz="1200">
        <a:latin typeface="+mj-lt"/>
        <a:ea typeface="+mj-ea"/>
        <a:cs typeface="+mj-cs"/>
        <a:sym typeface="Helvetica Neue"/>
      </a:defRPr>
    </a:lvl6pPr>
    <a:lvl7pPr indent="1371600" latinLnBrk="0">
      <a:defRPr sz="1200">
        <a:latin typeface="+mj-lt"/>
        <a:ea typeface="+mj-ea"/>
        <a:cs typeface="+mj-cs"/>
        <a:sym typeface="Helvetica Neue"/>
      </a:defRPr>
    </a:lvl7pPr>
    <a:lvl8pPr indent="1600200" latinLnBrk="0">
      <a:defRPr sz="1200">
        <a:latin typeface="+mj-lt"/>
        <a:ea typeface="+mj-ea"/>
        <a:cs typeface="+mj-cs"/>
        <a:sym typeface="Helvetica Neue"/>
      </a:defRPr>
    </a:lvl8pPr>
    <a:lvl9pPr indent="1828800" latinLnBrk="0">
      <a:defRPr sz="1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14400" y="1844675"/>
            <a:ext cx="10363200" cy="204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828800" y="3886200"/>
            <a:ext cx="8534400" cy="297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-blue-field"/>
          <p:cNvSpPr/>
          <p:nvPr/>
        </p:nvSpPr>
        <p:spPr>
          <a:xfrm>
            <a:off x="8096250" y="0"/>
            <a:ext cx="4095750" cy="6858000"/>
          </a:xfrm>
          <a:prstGeom prst="rect">
            <a:avLst/>
          </a:prstGeom>
          <a:solidFill>
            <a:srgbClr val="3D8DFF"/>
          </a:solidFill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" name="title-main"/>
          <p:cNvSpPr txBox="1"/>
          <p:nvPr/>
        </p:nvSpPr>
        <p:spPr>
          <a:xfrm>
            <a:off x="560069" y="1790700"/>
            <a:ext cx="6766561" cy="2000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defRPr b="1" sz="490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A1-A2 English</a:t>
            </a:r>
          </a:p>
          <a:p>
            <a:pPr>
              <a:defRPr b="1" sz="490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Grammar Course</a:t>
            </a:r>
          </a:p>
        </p:txBody>
      </p:sp>
      <p:sp>
        <p:nvSpPr>
          <p:cNvPr id="22" name="title-subtitle"/>
          <p:cNvSpPr txBox="1"/>
          <p:nvPr/>
        </p:nvSpPr>
        <p:spPr>
          <a:xfrm>
            <a:off x="560069" y="4286250"/>
            <a:ext cx="6099811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defRPr>
                <a:solidFill>
                  <a:srgbClr val="5B647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33 clear lessons with examples and click-by-click answers</a:t>
            </a:r>
          </a:p>
        </p:txBody>
      </p:sp>
      <p:sp>
        <p:nvSpPr>
          <p:cNvPr id="23" name="title-level"/>
          <p:cNvSpPr txBox="1"/>
          <p:nvPr/>
        </p:nvSpPr>
        <p:spPr>
          <a:xfrm>
            <a:off x="8903969" y="2266950"/>
            <a:ext cx="2480311" cy="1381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 defTabSz="813816">
              <a:defRPr b="1" sz="6497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A1-A2</a:t>
            </a:r>
          </a:p>
        </p:txBody>
      </p:sp>
      <p:sp>
        <p:nvSpPr>
          <p:cNvPr id="24" name="title-format"/>
          <p:cNvSpPr txBox="1"/>
          <p:nvPr/>
        </p:nvSpPr>
        <p:spPr>
          <a:xfrm>
            <a:off x="8903969" y="3952875"/>
            <a:ext cx="2480311" cy="1123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defRPr b="1" sz="1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</a:t>
            </a:r>
          </a:p>
          <a:p>
            <a:pPr algn="ctr">
              <a:defRPr b="1" sz="1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REVEAL</a:t>
            </a:r>
          </a:p>
        </p:txBody>
      </p:sp>
      <p:pic>
        <p:nvPicPr>
          <p:cNvPr id="25" name="fb611d67.png" descr="fb611d6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98237" y="270374"/>
            <a:ext cx="1691776" cy="16917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"/>
          <p:cNvSpPr/>
          <p:nvPr/>
        </p:nvSpPr>
        <p:spPr>
          <a:xfrm>
            <a:off x="514350" y="381000"/>
            <a:ext cx="85725" cy="762000"/>
          </a:xfrm>
          <a:prstGeom prst="rect">
            <a:avLst/>
          </a:prstGeom>
          <a:solidFill>
            <a:srgbClr val="234F88"/>
          </a:solidFill>
          <a:ln w="3175">
            <a:solidFill>
              <a:srgbClr val="234F88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" name="Group"/>
          <p:cNvGrpSpPr/>
          <p:nvPr/>
        </p:nvGrpSpPr>
        <p:grpSpPr>
          <a:xfrm>
            <a:off x="876300" y="438149"/>
            <a:ext cx="4000500" cy="214702"/>
            <a:chOff x="0" y="0"/>
            <a:chExt cx="4000500" cy="214700"/>
          </a:xfrm>
        </p:grpSpPr>
        <p:sp>
          <p:nvSpPr>
            <p:cNvPr id="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" name="A1 GRAMMAR COURSE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COURSE</a:t>
              </a:r>
            </a:p>
          </p:txBody>
        </p:sp>
      </p:grpSp>
      <p:grpSp>
        <p:nvGrpSpPr>
          <p:cNvPr id="33" name="Group"/>
          <p:cNvGrpSpPr/>
          <p:nvPr/>
        </p:nvGrpSpPr>
        <p:grpSpPr>
          <a:xfrm>
            <a:off x="876300" y="685799"/>
            <a:ext cx="7239000" cy="476251"/>
            <a:chOff x="0" y="0"/>
            <a:chExt cx="7239000" cy="476250"/>
          </a:xfrm>
        </p:grpSpPr>
        <p:sp>
          <p:nvSpPr>
            <p:cNvPr id="31" name="Rectangle"/>
            <p:cNvSpPr/>
            <p:nvPr/>
          </p:nvSpPr>
          <p:spPr>
            <a:xfrm>
              <a:off x="0" y="0"/>
              <a:ext cx="7239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" name="CONTENTS — 1 OF 2"/>
            <p:cNvSpPr txBox="1"/>
            <p:nvPr/>
          </p:nvSpPr>
          <p:spPr>
            <a:xfrm>
              <a:off x="45719" y="0"/>
              <a:ext cx="7147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CONTENTS — 1 OF 2</a:t>
              </a:r>
            </a:p>
          </p:txBody>
        </p:sp>
      </p:grpSp>
      <p:grpSp>
        <p:nvGrpSpPr>
          <p:cNvPr id="36" name="exercise-link-1-visible-label"/>
          <p:cNvGrpSpPr/>
          <p:nvPr/>
        </p:nvGrpSpPr>
        <p:grpSpPr>
          <a:xfrm>
            <a:off x="781050" y="1504950"/>
            <a:ext cx="5095875" cy="371475"/>
            <a:chOff x="0" y="0"/>
            <a:chExt cx="5095875" cy="371475"/>
          </a:xfrm>
        </p:grpSpPr>
        <p:sp>
          <p:nvSpPr>
            <p:cNvPr id="3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" name="1. The verb be: affirmative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verb be: affirmative</a:t>
              </a:r>
            </a:p>
          </p:txBody>
        </p:sp>
      </p:grpSp>
      <p:grpSp>
        <p:nvGrpSpPr>
          <p:cNvPr id="39" name="exercise-link-2-visible-label"/>
          <p:cNvGrpSpPr/>
          <p:nvPr/>
        </p:nvGrpSpPr>
        <p:grpSpPr>
          <a:xfrm>
            <a:off x="781050" y="1971675"/>
            <a:ext cx="5095875" cy="371475"/>
            <a:chOff x="0" y="0"/>
            <a:chExt cx="5095875" cy="371475"/>
          </a:xfrm>
        </p:grpSpPr>
        <p:sp>
          <p:nvSpPr>
            <p:cNvPr id="3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" name="2. The verb be: negative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verb be: negative</a:t>
              </a:r>
            </a:p>
          </p:txBody>
        </p:sp>
      </p:grpSp>
      <p:grpSp>
        <p:nvGrpSpPr>
          <p:cNvPr id="42" name="exercise-link-3-visible-label"/>
          <p:cNvGrpSpPr/>
          <p:nvPr/>
        </p:nvGrpSpPr>
        <p:grpSpPr>
          <a:xfrm>
            <a:off x="781050" y="2438400"/>
            <a:ext cx="5095875" cy="371475"/>
            <a:chOff x="0" y="0"/>
            <a:chExt cx="5095875" cy="371475"/>
          </a:xfrm>
        </p:grpSpPr>
        <p:sp>
          <p:nvSpPr>
            <p:cNvPr id="4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" name="3. The verb be: question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verb be: questions</a:t>
              </a:r>
            </a:p>
          </p:txBody>
        </p:sp>
      </p:grpSp>
      <p:grpSp>
        <p:nvGrpSpPr>
          <p:cNvPr id="45" name="exercise-link-4-visible-label"/>
          <p:cNvGrpSpPr/>
          <p:nvPr/>
        </p:nvGrpSpPr>
        <p:grpSpPr>
          <a:xfrm>
            <a:off x="781050" y="2905125"/>
            <a:ext cx="5095875" cy="371475"/>
            <a:chOff x="0" y="0"/>
            <a:chExt cx="5095875" cy="371475"/>
          </a:xfrm>
        </p:grpSpPr>
        <p:sp>
          <p:nvSpPr>
            <p:cNvPr id="4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" name="4. Subject pronoun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Subject pronouns</a:t>
              </a:r>
            </a:p>
          </p:txBody>
        </p:sp>
      </p:grpSp>
      <p:grpSp>
        <p:nvGrpSpPr>
          <p:cNvPr id="48" name="exercise-link-5-visible-label"/>
          <p:cNvGrpSpPr/>
          <p:nvPr/>
        </p:nvGrpSpPr>
        <p:grpSpPr>
          <a:xfrm>
            <a:off x="781050" y="3371850"/>
            <a:ext cx="5095875" cy="371475"/>
            <a:chOff x="0" y="0"/>
            <a:chExt cx="5095875" cy="371475"/>
          </a:xfrm>
        </p:grpSpPr>
        <p:sp>
          <p:nvSpPr>
            <p:cNvPr id="46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" name="5. Possessive adjective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Possessive adjectives</a:t>
              </a:r>
            </a:p>
          </p:txBody>
        </p:sp>
      </p:grpSp>
      <p:grpSp>
        <p:nvGrpSpPr>
          <p:cNvPr id="51" name="exercise-link-6-visible-label"/>
          <p:cNvGrpSpPr/>
          <p:nvPr/>
        </p:nvGrpSpPr>
        <p:grpSpPr>
          <a:xfrm>
            <a:off x="781050" y="3838575"/>
            <a:ext cx="5095875" cy="371475"/>
            <a:chOff x="0" y="0"/>
            <a:chExt cx="5095875" cy="371475"/>
          </a:xfrm>
        </p:grpSpPr>
        <p:sp>
          <p:nvSpPr>
            <p:cNvPr id="49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" name="6. Possessive ’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6. Possessive ’s</a:t>
              </a:r>
            </a:p>
          </p:txBody>
        </p:sp>
      </p:grpSp>
      <p:grpSp>
        <p:nvGrpSpPr>
          <p:cNvPr id="54" name="exercise-link-7-visible-label"/>
          <p:cNvGrpSpPr/>
          <p:nvPr/>
        </p:nvGrpSpPr>
        <p:grpSpPr>
          <a:xfrm>
            <a:off x="781050" y="4305300"/>
            <a:ext cx="5095875" cy="371475"/>
            <a:chOff x="0" y="0"/>
            <a:chExt cx="5095875" cy="371475"/>
          </a:xfrm>
        </p:grpSpPr>
        <p:sp>
          <p:nvSpPr>
            <p:cNvPr id="5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" name="7. Articles: a, an and the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7. Articles: a, an and the</a:t>
              </a:r>
            </a:p>
          </p:txBody>
        </p:sp>
      </p:grpSp>
      <p:grpSp>
        <p:nvGrpSpPr>
          <p:cNvPr id="57" name="exercise-link-8-visible-label"/>
          <p:cNvGrpSpPr/>
          <p:nvPr/>
        </p:nvGrpSpPr>
        <p:grpSpPr>
          <a:xfrm>
            <a:off x="781050" y="4772025"/>
            <a:ext cx="5095875" cy="371475"/>
            <a:chOff x="0" y="0"/>
            <a:chExt cx="5095875" cy="371475"/>
          </a:xfrm>
        </p:grpSpPr>
        <p:sp>
          <p:nvSpPr>
            <p:cNvPr id="5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" name="8. Singular and plural noun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8. Singular and plural nouns</a:t>
              </a:r>
            </a:p>
          </p:txBody>
        </p:sp>
      </p:grpSp>
      <p:grpSp>
        <p:nvGrpSpPr>
          <p:cNvPr id="60" name="exercise-link-9-visible-label"/>
          <p:cNvGrpSpPr/>
          <p:nvPr/>
        </p:nvGrpSpPr>
        <p:grpSpPr>
          <a:xfrm>
            <a:off x="781050" y="5238750"/>
            <a:ext cx="5095875" cy="371475"/>
            <a:chOff x="0" y="0"/>
            <a:chExt cx="5095875" cy="371475"/>
          </a:xfrm>
        </p:grpSpPr>
        <p:sp>
          <p:nvSpPr>
            <p:cNvPr id="5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" name="9. This, that, these and those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9. This, that, these and those</a:t>
              </a:r>
            </a:p>
          </p:txBody>
        </p:sp>
      </p:grpSp>
      <p:grpSp>
        <p:nvGrpSpPr>
          <p:cNvPr id="63" name="exercise-link-10-visible-label"/>
          <p:cNvGrpSpPr/>
          <p:nvPr/>
        </p:nvGrpSpPr>
        <p:grpSpPr>
          <a:xfrm>
            <a:off x="6315075" y="1504950"/>
            <a:ext cx="5095875" cy="371475"/>
            <a:chOff x="0" y="0"/>
            <a:chExt cx="5095875" cy="371475"/>
          </a:xfrm>
        </p:grpSpPr>
        <p:sp>
          <p:nvSpPr>
            <p:cNvPr id="6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" name="10. There is and there are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10. There is and there are</a:t>
              </a:r>
            </a:p>
          </p:txBody>
        </p:sp>
      </p:grpSp>
      <p:grpSp>
        <p:nvGrpSpPr>
          <p:cNvPr id="66" name="exercise-link-11-visible-label"/>
          <p:cNvGrpSpPr/>
          <p:nvPr/>
        </p:nvGrpSpPr>
        <p:grpSpPr>
          <a:xfrm>
            <a:off x="6315075" y="1971675"/>
            <a:ext cx="5095875" cy="371475"/>
            <a:chOff x="0" y="0"/>
            <a:chExt cx="5095875" cy="371475"/>
          </a:xfrm>
        </p:grpSpPr>
        <p:sp>
          <p:nvSpPr>
            <p:cNvPr id="6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" name="11. Have got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11. Have got</a:t>
              </a:r>
            </a:p>
          </p:txBody>
        </p:sp>
      </p:grpSp>
      <p:grpSp>
        <p:nvGrpSpPr>
          <p:cNvPr id="69" name="exercise-link-12-visible-label"/>
          <p:cNvGrpSpPr/>
          <p:nvPr/>
        </p:nvGrpSpPr>
        <p:grpSpPr>
          <a:xfrm>
            <a:off x="6315075" y="2438400"/>
            <a:ext cx="5095875" cy="371475"/>
            <a:chOff x="0" y="0"/>
            <a:chExt cx="5095875" cy="371475"/>
          </a:xfrm>
        </p:grpSpPr>
        <p:sp>
          <p:nvSpPr>
            <p:cNvPr id="6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" name="12. Can and can’t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12. Can and can’t</a:t>
              </a:r>
            </a:p>
          </p:txBody>
        </p:sp>
      </p:grpSp>
      <p:grpSp>
        <p:nvGrpSpPr>
          <p:cNvPr id="72" name="exercise-link-13-visible-label"/>
          <p:cNvGrpSpPr/>
          <p:nvPr/>
        </p:nvGrpSpPr>
        <p:grpSpPr>
          <a:xfrm>
            <a:off x="6315075" y="2905125"/>
            <a:ext cx="5095875" cy="371475"/>
            <a:chOff x="0" y="0"/>
            <a:chExt cx="5095875" cy="371475"/>
          </a:xfrm>
        </p:grpSpPr>
        <p:sp>
          <p:nvSpPr>
            <p:cNvPr id="7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" name="13. Imperative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13. Imperatives</a:t>
              </a:r>
            </a:p>
          </p:txBody>
        </p:sp>
      </p:grpSp>
      <p:grpSp>
        <p:nvGrpSpPr>
          <p:cNvPr id="75" name="exercise-link-14-visible-label"/>
          <p:cNvGrpSpPr/>
          <p:nvPr/>
        </p:nvGrpSpPr>
        <p:grpSpPr>
          <a:xfrm>
            <a:off x="6315075" y="3371850"/>
            <a:ext cx="5095875" cy="371475"/>
            <a:chOff x="0" y="0"/>
            <a:chExt cx="5095875" cy="371475"/>
          </a:xfrm>
        </p:grpSpPr>
        <p:sp>
          <p:nvSpPr>
            <p:cNvPr id="7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" name="14. Object pronoun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14. Object pronouns</a:t>
              </a:r>
            </a:p>
          </p:txBody>
        </p:sp>
      </p:grpSp>
      <p:grpSp>
        <p:nvGrpSpPr>
          <p:cNvPr id="78" name="exercise-link-15-visible-label"/>
          <p:cNvGrpSpPr/>
          <p:nvPr/>
        </p:nvGrpSpPr>
        <p:grpSpPr>
          <a:xfrm>
            <a:off x="6315075" y="3838575"/>
            <a:ext cx="5095875" cy="371475"/>
            <a:chOff x="0" y="0"/>
            <a:chExt cx="5095875" cy="371475"/>
          </a:xfrm>
        </p:grpSpPr>
        <p:sp>
          <p:nvSpPr>
            <p:cNvPr id="76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" name="15. Present simple: affirmative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15. Present simple: affirmative</a:t>
              </a:r>
            </a:p>
          </p:txBody>
        </p:sp>
      </p:grpSp>
      <p:grpSp>
        <p:nvGrpSpPr>
          <p:cNvPr id="81" name="exercise-link-16-visible-label"/>
          <p:cNvGrpSpPr/>
          <p:nvPr/>
        </p:nvGrpSpPr>
        <p:grpSpPr>
          <a:xfrm>
            <a:off x="6315075" y="4305300"/>
            <a:ext cx="5095875" cy="371475"/>
            <a:chOff x="0" y="0"/>
            <a:chExt cx="5095875" cy="371475"/>
          </a:xfrm>
        </p:grpSpPr>
        <p:sp>
          <p:nvSpPr>
            <p:cNvPr id="79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" name="16. Present simple: negative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16. Present simple: negative</a:t>
              </a:r>
            </a:p>
          </p:txBody>
        </p:sp>
      </p:grpSp>
      <p:grpSp>
        <p:nvGrpSpPr>
          <p:cNvPr id="84" name="exercise-link-17-visible-label"/>
          <p:cNvGrpSpPr/>
          <p:nvPr/>
        </p:nvGrpSpPr>
        <p:grpSpPr>
          <a:xfrm>
            <a:off x="6315075" y="4772025"/>
            <a:ext cx="5095875" cy="371475"/>
            <a:chOff x="0" y="0"/>
            <a:chExt cx="5095875" cy="371475"/>
          </a:xfrm>
        </p:grpSpPr>
        <p:sp>
          <p:nvSpPr>
            <p:cNvPr id="8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" name="17. Present simple: question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17. Present simple: questions</a:t>
              </a:r>
            </a:p>
          </p:txBody>
        </p:sp>
      </p:grpSp>
      <p:sp>
        <p:nvSpPr>
          <p:cNvPr id="85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" name="Group"/>
          <p:cNvGrpSpPr/>
          <p:nvPr/>
        </p:nvGrpSpPr>
        <p:grpSpPr>
          <a:xfrm>
            <a:off x="609600" y="6477000"/>
            <a:ext cx="4286250" cy="177432"/>
            <a:chOff x="0" y="0"/>
            <a:chExt cx="4286250" cy="177431"/>
          </a:xfrm>
        </p:grpSpPr>
        <p:sp>
          <p:nvSpPr>
            <p:cNvPr id="86" name="Rectangle"/>
            <p:cNvSpPr/>
            <p:nvPr/>
          </p:nvSpPr>
          <p:spPr>
            <a:xfrm>
              <a:off x="0" y="0"/>
              <a:ext cx="42862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294E7A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" name="A1 GRAMMAR  •  CONTENTS 1 OF 2"/>
            <p:cNvSpPr txBox="1"/>
            <p:nvPr/>
          </p:nvSpPr>
          <p:spPr>
            <a:xfrm>
              <a:off x="45719" y="0"/>
              <a:ext cx="41948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294E7A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CONTENTS 1 OF 2</a:t>
              </a:r>
            </a:p>
          </p:txBody>
        </p:sp>
      </p:grpSp>
      <p:grpSp>
        <p:nvGrpSpPr>
          <p:cNvPr id="91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9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294E7A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" name="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294E7A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"/>
          <p:cNvSpPr/>
          <p:nvPr/>
        </p:nvSpPr>
        <p:spPr>
          <a:xfrm>
            <a:off x="514350" y="381000"/>
            <a:ext cx="85725" cy="762000"/>
          </a:xfrm>
          <a:prstGeom prst="rect">
            <a:avLst/>
          </a:prstGeom>
          <a:solidFill>
            <a:srgbClr val="234F88"/>
          </a:solidFill>
          <a:ln w="3175">
            <a:solidFill>
              <a:srgbClr val="234F88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" name="Group"/>
          <p:cNvGrpSpPr/>
          <p:nvPr/>
        </p:nvGrpSpPr>
        <p:grpSpPr>
          <a:xfrm>
            <a:off x="876300" y="438149"/>
            <a:ext cx="4000500" cy="214702"/>
            <a:chOff x="0" y="0"/>
            <a:chExt cx="4000500" cy="214700"/>
          </a:xfrm>
        </p:grpSpPr>
        <p:sp>
          <p:nvSpPr>
            <p:cNvPr id="94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" name="A1 GRAMMAR COURSE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COURSE</a:t>
              </a:r>
            </a:p>
          </p:txBody>
        </p:sp>
      </p:grpSp>
      <p:grpSp>
        <p:nvGrpSpPr>
          <p:cNvPr id="99" name="Group"/>
          <p:cNvGrpSpPr/>
          <p:nvPr/>
        </p:nvGrpSpPr>
        <p:grpSpPr>
          <a:xfrm>
            <a:off x="876300" y="685799"/>
            <a:ext cx="7239000" cy="476251"/>
            <a:chOff x="0" y="0"/>
            <a:chExt cx="7239000" cy="476250"/>
          </a:xfrm>
        </p:grpSpPr>
        <p:sp>
          <p:nvSpPr>
            <p:cNvPr id="97" name="Rectangle"/>
            <p:cNvSpPr/>
            <p:nvPr/>
          </p:nvSpPr>
          <p:spPr>
            <a:xfrm>
              <a:off x="0" y="0"/>
              <a:ext cx="7239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" name="CONTENTS — 2 OF 2"/>
            <p:cNvSpPr txBox="1"/>
            <p:nvPr/>
          </p:nvSpPr>
          <p:spPr>
            <a:xfrm>
              <a:off x="45719" y="0"/>
              <a:ext cx="7147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CONTENTS — 2 OF 2</a:t>
              </a:r>
            </a:p>
          </p:txBody>
        </p:sp>
      </p:grpSp>
      <p:grpSp>
        <p:nvGrpSpPr>
          <p:cNvPr id="102" name="exercise-link-18-visible-label"/>
          <p:cNvGrpSpPr/>
          <p:nvPr/>
        </p:nvGrpSpPr>
        <p:grpSpPr>
          <a:xfrm>
            <a:off x="781050" y="1504950"/>
            <a:ext cx="5095875" cy="371475"/>
            <a:chOff x="0" y="0"/>
            <a:chExt cx="5095875" cy="371475"/>
          </a:xfrm>
        </p:grpSpPr>
        <p:sp>
          <p:nvSpPr>
            <p:cNvPr id="10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" name="18. Adverbs of frequency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18. Adverbs of frequency</a:t>
              </a:r>
            </a:p>
          </p:txBody>
        </p:sp>
      </p:grpSp>
      <p:grpSp>
        <p:nvGrpSpPr>
          <p:cNvPr id="105" name="exercise-link-19-visible-label"/>
          <p:cNvGrpSpPr/>
          <p:nvPr/>
        </p:nvGrpSpPr>
        <p:grpSpPr>
          <a:xfrm>
            <a:off x="781050" y="1971675"/>
            <a:ext cx="5095875" cy="371475"/>
            <a:chOff x="0" y="0"/>
            <a:chExt cx="5095875" cy="371475"/>
          </a:xfrm>
        </p:grpSpPr>
        <p:sp>
          <p:nvSpPr>
            <p:cNvPr id="10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" name="19. Question word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19. Question words</a:t>
              </a:r>
            </a:p>
          </p:txBody>
        </p:sp>
      </p:grpSp>
      <p:grpSp>
        <p:nvGrpSpPr>
          <p:cNvPr id="108" name="exercise-link-20-visible-label"/>
          <p:cNvGrpSpPr/>
          <p:nvPr/>
        </p:nvGrpSpPr>
        <p:grpSpPr>
          <a:xfrm>
            <a:off x="781050" y="2438400"/>
            <a:ext cx="5095875" cy="371475"/>
            <a:chOff x="0" y="0"/>
            <a:chExt cx="5095875" cy="371475"/>
          </a:xfrm>
        </p:grpSpPr>
        <p:sp>
          <p:nvSpPr>
            <p:cNvPr id="106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" name="20. Prepositions of place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20. Prepositions of place</a:t>
              </a:r>
            </a:p>
          </p:txBody>
        </p:sp>
      </p:grpSp>
      <p:grpSp>
        <p:nvGrpSpPr>
          <p:cNvPr id="111" name="exercise-link-21-visible-label"/>
          <p:cNvGrpSpPr/>
          <p:nvPr/>
        </p:nvGrpSpPr>
        <p:grpSpPr>
          <a:xfrm>
            <a:off x="781050" y="2905125"/>
            <a:ext cx="5095875" cy="371475"/>
            <a:chOff x="0" y="0"/>
            <a:chExt cx="5095875" cy="371475"/>
          </a:xfrm>
        </p:grpSpPr>
        <p:sp>
          <p:nvSpPr>
            <p:cNvPr id="109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" name="21. Prepositions of time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21. Prepositions of time</a:t>
              </a:r>
            </a:p>
          </p:txBody>
        </p:sp>
      </p:grpSp>
      <p:grpSp>
        <p:nvGrpSpPr>
          <p:cNvPr id="114" name="exercise-link-22-visible-label"/>
          <p:cNvGrpSpPr/>
          <p:nvPr/>
        </p:nvGrpSpPr>
        <p:grpSpPr>
          <a:xfrm>
            <a:off x="781050" y="3371850"/>
            <a:ext cx="5095875" cy="371475"/>
            <a:chOff x="0" y="0"/>
            <a:chExt cx="5095875" cy="371475"/>
          </a:xfrm>
        </p:grpSpPr>
        <p:sp>
          <p:nvSpPr>
            <p:cNvPr id="11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" name="22. Countable and uncountable noun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22. Countable and uncountable nouns</a:t>
              </a:r>
            </a:p>
          </p:txBody>
        </p:sp>
      </p:grpSp>
      <p:grpSp>
        <p:nvGrpSpPr>
          <p:cNvPr id="117" name="exercise-link-23-visible-label"/>
          <p:cNvGrpSpPr/>
          <p:nvPr/>
        </p:nvGrpSpPr>
        <p:grpSpPr>
          <a:xfrm>
            <a:off x="781050" y="3838575"/>
            <a:ext cx="5095875" cy="371475"/>
            <a:chOff x="0" y="0"/>
            <a:chExt cx="5095875" cy="371475"/>
          </a:xfrm>
        </p:grpSpPr>
        <p:sp>
          <p:nvSpPr>
            <p:cNvPr id="11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" name="23. Some and any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23. Some and any</a:t>
              </a:r>
            </a:p>
          </p:txBody>
        </p:sp>
      </p:grpSp>
      <p:grpSp>
        <p:nvGrpSpPr>
          <p:cNvPr id="120" name="exercise-link-24-visible-label"/>
          <p:cNvGrpSpPr/>
          <p:nvPr/>
        </p:nvGrpSpPr>
        <p:grpSpPr>
          <a:xfrm>
            <a:off x="781050" y="4305300"/>
            <a:ext cx="5095875" cy="371475"/>
            <a:chOff x="0" y="0"/>
            <a:chExt cx="5095875" cy="371475"/>
          </a:xfrm>
        </p:grpSpPr>
        <p:sp>
          <p:nvSpPr>
            <p:cNvPr id="11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" name="24. Much, many and a lot of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24. Much, many and a lot of</a:t>
              </a:r>
            </a:p>
          </p:txBody>
        </p:sp>
      </p:grpSp>
      <p:grpSp>
        <p:nvGrpSpPr>
          <p:cNvPr id="123" name="exercise-link-25-visible-label"/>
          <p:cNvGrpSpPr/>
          <p:nvPr/>
        </p:nvGrpSpPr>
        <p:grpSpPr>
          <a:xfrm>
            <a:off x="781050" y="4772025"/>
            <a:ext cx="5095875" cy="371475"/>
            <a:chOff x="0" y="0"/>
            <a:chExt cx="5095875" cy="371475"/>
          </a:xfrm>
        </p:grpSpPr>
        <p:sp>
          <p:nvSpPr>
            <p:cNvPr id="12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" name="25. Present continuous: affirmative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25. Present continuous: affirmative</a:t>
              </a:r>
            </a:p>
          </p:txBody>
        </p:sp>
      </p:grpSp>
      <p:grpSp>
        <p:nvGrpSpPr>
          <p:cNvPr id="126" name="exercise-link-26-visible-label"/>
          <p:cNvGrpSpPr/>
          <p:nvPr/>
        </p:nvGrpSpPr>
        <p:grpSpPr>
          <a:xfrm>
            <a:off x="6315075" y="1504950"/>
            <a:ext cx="5095875" cy="371475"/>
            <a:chOff x="0" y="0"/>
            <a:chExt cx="5095875" cy="371475"/>
          </a:xfrm>
        </p:grpSpPr>
        <p:sp>
          <p:nvSpPr>
            <p:cNvPr id="12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" name="26. Present continuous: negative and question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26. Present continuous: negative and questions</a:t>
              </a:r>
            </a:p>
          </p:txBody>
        </p:sp>
      </p:grpSp>
      <p:grpSp>
        <p:nvGrpSpPr>
          <p:cNvPr id="129" name="exercise-link-27-visible-label"/>
          <p:cNvGrpSpPr/>
          <p:nvPr/>
        </p:nvGrpSpPr>
        <p:grpSpPr>
          <a:xfrm>
            <a:off x="6315075" y="1971675"/>
            <a:ext cx="5095875" cy="371475"/>
            <a:chOff x="0" y="0"/>
            <a:chExt cx="5095875" cy="371475"/>
          </a:xfrm>
        </p:grpSpPr>
        <p:sp>
          <p:nvSpPr>
            <p:cNvPr id="12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" name="27. Present simple or present continuou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27. Present simple or present continuous</a:t>
              </a:r>
            </a:p>
          </p:txBody>
        </p:sp>
      </p:grpSp>
      <p:grpSp>
        <p:nvGrpSpPr>
          <p:cNvPr id="132" name="exercise-link-28-visible-label"/>
          <p:cNvGrpSpPr/>
          <p:nvPr/>
        </p:nvGrpSpPr>
        <p:grpSpPr>
          <a:xfrm>
            <a:off x="6315075" y="2438400"/>
            <a:ext cx="5095875" cy="371475"/>
            <a:chOff x="0" y="0"/>
            <a:chExt cx="5095875" cy="371475"/>
          </a:xfrm>
        </p:grpSpPr>
        <p:sp>
          <p:nvSpPr>
            <p:cNvPr id="13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" name="28. Past simple of be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28. Past simple of be</a:t>
              </a:r>
            </a:p>
          </p:txBody>
        </p:sp>
      </p:grpSp>
      <p:grpSp>
        <p:nvGrpSpPr>
          <p:cNvPr id="135" name="exercise-link-29-visible-label"/>
          <p:cNvGrpSpPr/>
          <p:nvPr/>
        </p:nvGrpSpPr>
        <p:grpSpPr>
          <a:xfrm>
            <a:off x="6315075" y="2905125"/>
            <a:ext cx="5095875" cy="371475"/>
            <a:chOff x="0" y="0"/>
            <a:chExt cx="5095875" cy="371475"/>
          </a:xfrm>
        </p:grpSpPr>
        <p:sp>
          <p:nvSpPr>
            <p:cNvPr id="13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" name="29. Past simple: regular verb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29. Past simple: regular verbs</a:t>
              </a:r>
            </a:p>
          </p:txBody>
        </p:sp>
      </p:grpSp>
      <p:grpSp>
        <p:nvGrpSpPr>
          <p:cNvPr id="138" name="exercise-link-30-visible-label"/>
          <p:cNvGrpSpPr/>
          <p:nvPr/>
        </p:nvGrpSpPr>
        <p:grpSpPr>
          <a:xfrm>
            <a:off x="6315075" y="3371850"/>
            <a:ext cx="5095875" cy="371475"/>
            <a:chOff x="0" y="0"/>
            <a:chExt cx="5095875" cy="371475"/>
          </a:xfrm>
        </p:grpSpPr>
        <p:sp>
          <p:nvSpPr>
            <p:cNvPr id="136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" name="30. Past simple: common irregular verb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30. Past simple: common irregular verbs</a:t>
              </a:r>
            </a:p>
          </p:txBody>
        </p:sp>
      </p:grpSp>
      <p:grpSp>
        <p:nvGrpSpPr>
          <p:cNvPr id="141" name="exercise-link-31-visible-label"/>
          <p:cNvGrpSpPr/>
          <p:nvPr/>
        </p:nvGrpSpPr>
        <p:grpSpPr>
          <a:xfrm>
            <a:off x="6315075" y="3838575"/>
            <a:ext cx="5095875" cy="371475"/>
            <a:chOff x="0" y="0"/>
            <a:chExt cx="5095875" cy="371475"/>
          </a:xfrm>
        </p:grpSpPr>
        <p:sp>
          <p:nvSpPr>
            <p:cNvPr id="139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" name="31. Comparative adjective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31. Comparative adjectives</a:t>
              </a:r>
            </a:p>
          </p:txBody>
        </p:sp>
      </p:grpSp>
      <p:grpSp>
        <p:nvGrpSpPr>
          <p:cNvPr id="144" name="exercise-link-32-visible-label"/>
          <p:cNvGrpSpPr/>
          <p:nvPr/>
        </p:nvGrpSpPr>
        <p:grpSpPr>
          <a:xfrm>
            <a:off x="6315075" y="4305300"/>
            <a:ext cx="5095875" cy="371475"/>
            <a:chOff x="0" y="0"/>
            <a:chExt cx="5095875" cy="371475"/>
          </a:xfrm>
        </p:grpSpPr>
        <p:sp>
          <p:nvSpPr>
            <p:cNvPr id="14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" name="32. Superlative adjective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32. Superlative adjectives</a:t>
              </a:r>
            </a:p>
          </p:txBody>
        </p:sp>
      </p:grpSp>
      <p:grpSp>
        <p:nvGrpSpPr>
          <p:cNvPr id="147" name="exercise-link-33-visible-label"/>
          <p:cNvGrpSpPr/>
          <p:nvPr/>
        </p:nvGrpSpPr>
        <p:grpSpPr>
          <a:xfrm>
            <a:off x="6315075" y="4772025"/>
            <a:ext cx="5095875" cy="371475"/>
            <a:chOff x="0" y="0"/>
            <a:chExt cx="5095875" cy="371475"/>
          </a:xfrm>
        </p:grpSpPr>
        <p:sp>
          <p:nvSpPr>
            <p:cNvPr id="14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" name="33. Going to: future plans"/>
            <p:cNvSpPr txBox="1"/>
            <p:nvPr/>
          </p:nvSpPr>
          <p:spPr>
            <a:xfrm>
              <a:off x="112805" y="63233"/>
              <a:ext cx="4908365" cy="254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4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33. Going to: future plans</a:t>
              </a:r>
            </a:p>
          </p:txBody>
        </p:sp>
      </p:grpSp>
      <p:sp>
        <p:nvSpPr>
          <p:cNvPr id="14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1" name="Group"/>
          <p:cNvGrpSpPr/>
          <p:nvPr/>
        </p:nvGrpSpPr>
        <p:grpSpPr>
          <a:xfrm>
            <a:off x="609600" y="6477000"/>
            <a:ext cx="4286250" cy="177432"/>
            <a:chOff x="0" y="0"/>
            <a:chExt cx="4286250" cy="177431"/>
          </a:xfrm>
        </p:grpSpPr>
        <p:sp>
          <p:nvSpPr>
            <p:cNvPr id="149" name="Rectangle"/>
            <p:cNvSpPr/>
            <p:nvPr/>
          </p:nvSpPr>
          <p:spPr>
            <a:xfrm>
              <a:off x="0" y="0"/>
              <a:ext cx="42862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294E7A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" name="A1 GRAMMAR  •  CONTENTS 2 OF 2"/>
            <p:cNvSpPr txBox="1"/>
            <p:nvPr/>
          </p:nvSpPr>
          <p:spPr>
            <a:xfrm>
              <a:off x="45719" y="0"/>
              <a:ext cx="41948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294E7A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CONTENTS 2 OF 2</a:t>
              </a:r>
            </a:p>
          </p:txBody>
        </p:sp>
      </p:grpSp>
      <p:grpSp>
        <p:nvGrpSpPr>
          <p:cNvPr id="15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5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294E7A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" name="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294E7A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5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" name="UNIT 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EXPLANATION</a:t>
              </a:r>
            </a:p>
          </p:txBody>
        </p:sp>
      </p:grpSp>
      <p:grpSp>
        <p:nvGrpSpPr>
          <p:cNvPr id="16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6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" name="The verb be: affirmativ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affirmative</a:t>
              </a:r>
            </a:p>
          </p:txBody>
        </p:sp>
      </p:grpSp>
      <p:sp>
        <p:nvSpPr>
          <p:cNvPr id="16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6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6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6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" name="Use am with I, is with he, she, it, and are with you, we, they. Short forms are common: I’m, she’s, we’r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am with I, is with he, she, it, and are with you, we, they. Short forms are common: I’m, she’s, we’re.</a:t>
              </a:r>
            </a:p>
          </p:txBody>
        </p:sp>
      </p:grpSp>
      <p:grpSp>
        <p:nvGrpSpPr>
          <p:cNvPr id="17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7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7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7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" name="Use short forms in everyday English: I’m, she’s, they’re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short forms in everyday English: I’m, she’s, they’re.</a:t>
              </a:r>
            </a:p>
          </p:txBody>
        </p:sp>
      </p:grpSp>
      <p:sp>
        <p:nvSpPr>
          <p:cNvPr id="17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7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8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8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" name="I + am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 + am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he / she / it + is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you / we / they + are</a:t>
              </a:r>
            </a:p>
          </p:txBody>
        </p:sp>
      </p:grpSp>
      <p:grpSp>
        <p:nvGrpSpPr>
          <p:cNvPr id="18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8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8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8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9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9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" name="1.  I am a student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am a student.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She’s from Italy.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are at home.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I’m ready.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Our lessons are interesting.</a:t>
              </a:r>
            </a:p>
          </p:txBody>
        </p:sp>
      </p:grpSp>
      <p:sp>
        <p:nvSpPr>
          <p:cNvPr id="19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9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" name="A1 GRAMMAR  •  UNIT 1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  •  EXPLANATION</a:t>
              </a:r>
            </a:p>
          </p:txBody>
        </p:sp>
      </p:grpSp>
      <p:grpSp>
        <p:nvGrpSpPr>
          <p:cNvPr id="19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9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" name="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0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20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0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" name="The verb be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affirmative: choose the answer</a:t>
              </a:r>
            </a:p>
          </p:txBody>
        </p:sp>
      </p:grpSp>
      <p:grpSp>
        <p:nvGrpSpPr>
          <p:cNvPr id="21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0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1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" name="1. I ___ happ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ready for class.</a:t>
              </a:r>
            </a:p>
          </p:txBody>
        </p:sp>
      </p:grpSp>
      <p:grpSp>
        <p:nvGrpSpPr>
          <p:cNvPr id="217" name="unit-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" name="A. am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220" name="unit-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223" name="unit-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22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" name="2. Tom ___ my fri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sister ___ sixteen.</a:t>
              </a:r>
            </a:p>
          </p:txBody>
        </p:sp>
      </p:grpSp>
      <p:grpSp>
        <p:nvGrpSpPr>
          <p:cNvPr id="229" name="unit-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8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232" name="unit-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235" name="unit-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23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" name="3. We ___ in Lond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children ___ in the garden.</a:t>
              </a:r>
            </a:p>
          </p:txBody>
        </p:sp>
      </p:grpSp>
      <p:grpSp>
        <p:nvGrpSpPr>
          <p:cNvPr id="241" name="unit-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0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244" name="unit-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247" name="unit-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25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" name="4. The book ___ ne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coffee ___ hot.</a:t>
              </a:r>
            </a:p>
          </p:txBody>
        </p:sp>
      </p:grpSp>
      <p:grpSp>
        <p:nvGrpSpPr>
          <p:cNvPr id="253" name="unit-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256" name="unit-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259" name="unit-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26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" name="5. You ___ e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___ very helpful.</a:t>
              </a:r>
            </a:p>
          </p:txBody>
        </p:sp>
      </p:grpSp>
      <p:grpSp>
        <p:nvGrpSpPr>
          <p:cNvPr id="265" name="unit-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268" name="unit-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271" name="unit-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27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7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" name="A1 GRAMMAR  •  UNIT 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  •  REVEAL</a:t>
              </a:r>
            </a:p>
          </p:txBody>
        </p:sp>
      </p:grpSp>
      <p:grpSp>
        <p:nvGrpSpPr>
          <p:cNvPr id="27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7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" name="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8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28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8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" name="The verb be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affirmative: choose the answer</a:t>
              </a:r>
            </a:p>
          </p:txBody>
        </p:sp>
      </p:grpSp>
      <p:grpSp>
        <p:nvGrpSpPr>
          <p:cNvPr id="28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8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9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2" name="1. I ___ happ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ready for class.</a:t>
              </a:r>
            </a:p>
          </p:txBody>
        </p:sp>
      </p:grpSp>
      <p:grpSp>
        <p:nvGrpSpPr>
          <p:cNvPr id="296" name="unit-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" name="A. am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299" name="unit-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302" name="unit-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30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" name="2. Tom ___ my fri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sister ___ sixteen.</a:t>
              </a:r>
            </a:p>
          </p:txBody>
        </p:sp>
      </p:grpSp>
      <p:grpSp>
        <p:nvGrpSpPr>
          <p:cNvPr id="308" name="unit-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311" name="unit-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" name="B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314" name="unit-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31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6" name="3. We ___ in Lond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children ___ in the garden.</a:t>
              </a:r>
            </a:p>
          </p:txBody>
        </p:sp>
      </p:grpSp>
      <p:grpSp>
        <p:nvGrpSpPr>
          <p:cNvPr id="320" name="unit-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323" name="unit-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326" name="unit-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32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8" name="4. The book ___ ne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coffee ___ hot.</a:t>
              </a:r>
            </a:p>
          </p:txBody>
        </p:sp>
      </p:grpSp>
      <p:grpSp>
        <p:nvGrpSpPr>
          <p:cNvPr id="332" name="unit-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335" name="unit-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338" name="unit-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34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" name="5. You ___ e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___ very helpful.</a:t>
              </a:r>
            </a:p>
          </p:txBody>
        </p:sp>
      </p:grpSp>
      <p:grpSp>
        <p:nvGrpSpPr>
          <p:cNvPr id="344" name="unit-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347" name="unit-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350" name="unit-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35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5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" name="A1 GRAMMAR  •  UNIT 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  •  REVEAL</a:t>
              </a:r>
            </a:p>
          </p:txBody>
        </p:sp>
      </p:grpSp>
      <p:grpSp>
        <p:nvGrpSpPr>
          <p:cNvPr id="35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5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" name="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6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36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6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" name="The verb be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affirmative: choose the answer</a:t>
              </a:r>
            </a:p>
          </p:txBody>
        </p:sp>
      </p:grpSp>
      <p:grpSp>
        <p:nvGrpSpPr>
          <p:cNvPr id="36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6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6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" name="1. I ___ happ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ready for class.</a:t>
              </a:r>
            </a:p>
          </p:txBody>
        </p:sp>
      </p:grpSp>
      <p:grpSp>
        <p:nvGrpSpPr>
          <p:cNvPr id="375" name="unit-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" name="A. am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378" name="unit-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381" name="unit-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0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38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" name="2. Tom ___ my fri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sister ___ sixteen.</a:t>
              </a:r>
            </a:p>
          </p:txBody>
        </p:sp>
      </p:grpSp>
      <p:grpSp>
        <p:nvGrpSpPr>
          <p:cNvPr id="387" name="unit-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390" name="unit-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" name="B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393" name="unit-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39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" name="3. We ___ in Lond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children ___ in the garden.</a:t>
              </a:r>
            </a:p>
          </p:txBody>
        </p:sp>
      </p:grpSp>
      <p:grpSp>
        <p:nvGrpSpPr>
          <p:cNvPr id="399" name="unit-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402" name="unit-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405" name="unit-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4" name="C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40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" name="4. The book ___ ne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coffee ___ hot.</a:t>
              </a:r>
            </a:p>
          </p:txBody>
        </p:sp>
      </p:grpSp>
      <p:grpSp>
        <p:nvGrpSpPr>
          <p:cNvPr id="411" name="unit-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414" name="unit-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417" name="unit-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6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42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" name="5. You ___ e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___ very helpful.</a:t>
              </a:r>
            </a:p>
          </p:txBody>
        </p:sp>
      </p:grpSp>
      <p:grpSp>
        <p:nvGrpSpPr>
          <p:cNvPr id="423" name="unit-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426" name="unit-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429" name="unit-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43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3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" name="A1 GRAMMAR  •  UNIT 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  •  REVEAL</a:t>
              </a:r>
            </a:p>
          </p:txBody>
        </p:sp>
      </p:grpSp>
      <p:grpSp>
        <p:nvGrpSpPr>
          <p:cNvPr id="43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3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" name="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3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44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4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" name="The verb be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affirmative: choose the answer</a:t>
              </a:r>
            </a:p>
          </p:txBody>
        </p:sp>
      </p:grpSp>
      <p:grpSp>
        <p:nvGrpSpPr>
          <p:cNvPr id="44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4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4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" name="1. I ___ happ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ready for class.</a:t>
              </a:r>
            </a:p>
          </p:txBody>
        </p:sp>
      </p:grpSp>
      <p:grpSp>
        <p:nvGrpSpPr>
          <p:cNvPr id="454" name="unit-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" name="A. am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457" name="unit-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460" name="unit-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46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" name="2. Tom ___ my fri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sister ___ sixteen.</a:t>
              </a:r>
            </a:p>
          </p:txBody>
        </p:sp>
      </p:grpSp>
      <p:grpSp>
        <p:nvGrpSpPr>
          <p:cNvPr id="466" name="unit-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469" name="unit-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8" name="B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472" name="unit-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47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" name="3. We ___ in Lond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children ___ in the garden.</a:t>
              </a:r>
            </a:p>
          </p:txBody>
        </p:sp>
      </p:grpSp>
      <p:grpSp>
        <p:nvGrpSpPr>
          <p:cNvPr id="478" name="unit-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481" name="unit-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484" name="unit-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" name="C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48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" name="4. The book ___ ne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coffee ___ hot.</a:t>
              </a:r>
            </a:p>
          </p:txBody>
        </p:sp>
      </p:grpSp>
      <p:grpSp>
        <p:nvGrpSpPr>
          <p:cNvPr id="490" name="unit-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" name="A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493" name="unit-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2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496" name="unit-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49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" name="5. You ___ e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___ very helpful.</a:t>
              </a:r>
            </a:p>
          </p:txBody>
        </p:sp>
      </p:grpSp>
      <p:grpSp>
        <p:nvGrpSpPr>
          <p:cNvPr id="502" name="unit-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505" name="unit-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4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508" name="unit-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50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1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" name="A1 GRAMMAR  •  UNIT 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  •  REVEAL</a:t>
              </a:r>
            </a:p>
          </p:txBody>
        </p:sp>
      </p:grpSp>
      <p:grpSp>
        <p:nvGrpSpPr>
          <p:cNvPr id="51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1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" name="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1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52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" name="The verb be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affirmative: choose the answer</a:t>
              </a:r>
            </a:p>
          </p:txBody>
        </p:sp>
      </p:grpSp>
      <p:grpSp>
        <p:nvGrpSpPr>
          <p:cNvPr id="52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2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2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" name="1. I ___ happ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ready for class.</a:t>
              </a:r>
            </a:p>
          </p:txBody>
        </p:sp>
      </p:grpSp>
      <p:grpSp>
        <p:nvGrpSpPr>
          <p:cNvPr id="533" name="unit-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" name="A. am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536" name="unit-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539" name="unit-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54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" name="2. Tom ___ my fri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sister ___ sixteen.</a:t>
              </a:r>
            </a:p>
          </p:txBody>
        </p:sp>
      </p:grpSp>
      <p:grpSp>
        <p:nvGrpSpPr>
          <p:cNvPr id="545" name="unit-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548" name="unit-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" name="B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551" name="unit-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55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" name="3. We ___ in Lond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children ___ in the garden.</a:t>
              </a:r>
            </a:p>
          </p:txBody>
        </p:sp>
      </p:grpSp>
      <p:grpSp>
        <p:nvGrpSpPr>
          <p:cNvPr id="557" name="unit-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6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560" name="unit-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563" name="unit-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" name="C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56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" name="4. The book ___ ne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coffee ___ hot.</a:t>
              </a:r>
            </a:p>
          </p:txBody>
        </p:sp>
      </p:grpSp>
      <p:grpSp>
        <p:nvGrpSpPr>
          <p:cNvPr id="569" name="unit-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" name="A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572" name="unit-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575" name="unit-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57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" name="5. You ___ e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___ very helpful.</a:t>
              </a:r>
            </a:p>
          </p:txBody>
        </p:sp>
      </p:grpSp>
      <p:grpSp>
        <p:nvGrpSpPr>
          <p:cNvPr id="581" name="unit-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584" name="unit-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" name="B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587" name="unit-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58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8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" name="A1 GRAMMAR  •  UNIT 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  •  REVEAL</a:t>
              </a:r>
            </a:p>
          </p:txBody>
        </p:sp>
      </p:grpSp>
      <p:grpSp>
        <p:nvGrpSpPr>
          <p:cNvPr id="59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9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" name="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9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" name="UNIT 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EXPLANATION</a:t>
              </a:r>
            </a:p>
          </p:txBody>
        </p:sp>
      </p:grpSp>
      <p:grpSp>
        <p:nvGrpSpPr>
          <p:cNvPr id="60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0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" name="The verb be: negativ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negative</a:t>
              </a:r>
            </a:p>
          </p:txBody>
        </p:sp>
      </p:grpSp>
      <p:sp>
        <p:nvSpPr>
          <p:cNvPr id="60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0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0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60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" name="Put not after am, is or are. Common short forms are isn’t and aren’t. With I am not, the usual short form is I’m no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Put not after am, is or are. Common short forms are isn’t and aren’t. With I am not, the usual short form is I’m not.</a:t>
              </a:r>
            </a:p>
          </p:txBody>
        </p:sp>
      </p:grpSp>
      <p:grpSp>
        <p:nvGrpSpPr>
          <p:cNvPr id="61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1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1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1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" name="Say I’m not, not “I amn’t.”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I’m not, not “I amn’t.”</a:t>
              </a:r>
            </a:p>
          </p:txBody>
        </p:sp>
      </p:grpSp>
      <p:sp>
        <p:nvSpPr>
          <p:cNvPr id="61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1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2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62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" name="am / is / are + not"/>
            <p:cNvSpPr txBox="1"/>
            <p:nvPr/>
          </p:nvSpPr>
          <p:spPr>
            <a:xfrm>
              <a:off x="45719" y="0"/>
              <a:ext cx="2146937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am / is / are + not</a:t>
              </a:r>
            </a:p>
          </p:txBody>
        </p:sp>
      </p:grpSp>
      <p:grpSp>
        <p:nvGrpSpPr>
          <p:cNvPr id="62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62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62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2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3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3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" name="1.  I’m not tired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I’m not tired.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He isn’t at school.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aren’t late.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room isn’t cold.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We aren’t at school today.</a:t>
              </a:r>
            </a:p>
          </p:txBody>
        </p:sp>
      </p:grpSp>
      <p:sp>
        <p:nvSpPr>
          <p:cNvPr id="63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63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" name="A1 GRAMMAR  •  UNIT 2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  •  EXPLANATION</a:t>
              </a:r>
            </a:p>
          </p:txBody>
        </p:sp>
      </p:grpSp>
      <p:grpSp>
        <p:nvGrpSpPr>
          <p:cNvPr id="63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3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" name="1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4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64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4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" name="The verb be: neg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negative: choose the answer</a:t>
              </a:r>
            </a:p>
          </p:txBody>
        </p:sp>
      </p:grpSp>
      <p:grpSp>
        <p:nvGrpSpPr>
          <p:cNvPr id="65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4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5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" name="1. She ___ hungry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at home today. (not)</a:t>
              </a:r>
            </a:p>
          </p:txBody>
        </p:sp>
      </p:grpSp>
      <p:grpSp>
        <p:nvGrpSpPr>
          <p:cNvPr id="657" name="unit-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660" name="unit-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" name="B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663" name="unit-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66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" name="2. I ___ a doctor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tired this morning. (not)</a:t>
              </a:r>
            </a:p>
          </p:txBody>
        </p:sp>
      </p:grpSp>
      <p:grpSp>
        <p:nvGrpSpPr>
          <p:cNvPr id="669" name="unit-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8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672" name="unit-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" name="B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675" name="unit-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67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" name="3. They ___ at wor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ready yet. (not)</a:t>
              </a:r>
            </a:p>
          </p:txBody>
        </p:sp>
      </p:grpSp>
      <p:grpSp>
        <p:nvGrpSpPr>
          <p:cNvPr id="681" name="unit-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0" name="A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not / ’m not</a:t>
              </a:r>
            </a:p>
          </p:txBody>
        </p:sp>
      </p:grpSp>
      <p:grpSp>
        <p:nvGrpSpPr>
          <p:cNvPr id="684" name="unit-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687" name="unit-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69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" name="4. It ___ cold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soup ___ hot. (not)</a:t>
              </a:r>
            </a:p>
          </p:txBody>
        </p:sp>
      </p:grpSp>
      <p:grpSp>
        <p:nvGrpSpPr>
          <p:cNvPr id="693" name="unit-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696" name="unit-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" name="B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699" name="unit-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70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" name="5. You ___ wrong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___ late today. (not)</a:t>
              </a:r>
            </a:p>
          </p:txBody>
        </p:sp>
      </p:grpSp>
      <p:grpSp>
        <p:nvGrpSpPr>
          <p:cNvPr id="705" name="unit-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" name="A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not / ’m not</a:t>
              </a:r>
            </a:p>
          </p:txBody>
        </p:sp>
      </p:grpSp>
      <p:grpSp>
        <p:nvGrpSpPr>
          <p:cNvPr id="708" name="unit-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711" name="unit-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sp>
        <p:nvSpPr>
          <p:cNvPr id="71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1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" name="A1 GRAMMAR  •  UNIT 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  •  REVEAL</a:t>
              </a:r>
            </a:p>
          </p:txBody>
        </p:sp>
      </p:grpSp>
      <p:grpSp>
        <p:nvGrpSpPr>
          <p:cNvPr id="71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1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" name="1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2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72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2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" name="The verb be: neg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negative: choose the answer</a:t>
              </a:r>
            </a:p>
          </p:txBody>
        </p:sp>
      </p:grpSp>
      <p:grpSp>
        <p:nvGrpSpPr>
          <p:cNvPr id="72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2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3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2" name="1. She ___ hungry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at home today. (not)</a:t>
              </a:r>
            </a:p>
          </p:txBody>
        </p:sp>
      </p:grpSp>
      <p:grpSp>
        <p:nvGrpSpPr>
          <p:cNvPr id="736" name="unit-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739" name="unit-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" name="B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742" name="unit-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74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" name="2. I ___ a doctor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tired this morning. (not)</a:t>
              </a:r>
            </a:p>
          </p:txBody>
        </p:sp>
      </p:grpSp>
      <p:grpSp>
        <p:nvGrpSpPr>
          <p:cNvPr id="748" name="unit-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751" name="unit-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" name="B. am not / ’m n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754" name="unit-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75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6" name="3. They ___ at wor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ready yet. (not)</a:t>
              </a:r>
            </a:p>
          </p:txBody>
        </p:sp>
      </p:grpSp>
      <p:grpSp>
        <p:nvGrpSpPr>
          <p:cNvPr id="760" name="unit-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" name="A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not / ’m not</a:t>
              </a:r>
            </a:p>
          </p:txBody>
        </p:sp>
      </p:grpSp>
      <p:grpSp>
        <p:nvGrpSpPr>
          <p:cNvPr id="763" name="unit-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766" name="unit-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76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8" name="4. It ___ cold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soup ___ hot. (not)</a:t>
              </a:r>
            </a:p>
          </p:txBody>
        </p:sp>
      </p:grpSp>
      <p:grpSp>
        <p:nvGrpSpPr>
          <p:cNvPr id="772" name="unit-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775" name="unit-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" name="B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778" name="unit-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78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" name="5. You ___ wrong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___ late today. (not)</a:t>
              </a:r>
            </a:p>
          </p:txBody>
        </p:sp>
      </p:grpSp>
      <p:grpSp>
        <p:nvGrpSpPr>
          <p:cNvPr id="784" name="unit-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" name="A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not / ’m not</a:t>
              </a:r>
            </a:p>
          </p:txBody>
        </p:sp>
      </p:grpSp>
      <p:grpSp>
        <p:nvGrpSpPr>
          <p:cNvPr id="787" name="unit-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790" name="unit-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sp>
        <p:nvSpPr>
          <p:cNvPr id="79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9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" name="A1 GRAMMAR  •  UNIT 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  •  REVEAL</a:t>
              </a:r>
            </a:p>
          </p:txBody>
        </p:sp>
      </p:grpSp>
      <p:grpSp>
        <p:nvGrpSpPr>
          <p:cNvPr id="79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9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" name="1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0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80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0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" name="The verb be: neg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negative: choose the answer</a:t>
              </a:r>
            </a:p>
          </p:txBody>
        </p:sp>
      </p:grpSp>
      <p:grpSp>
        <p:nvGrpSpPr>
          <p:cNvPr id="80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0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0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" name="1. She ___ hungry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at home today. (not)</a:t>
              </a:r>
            </a:p>
          </p:txBody>
        </p:sp>
      </p:grpSp>
      <p:grpSp>
        <p:nvGrpSpPr>
          <p:cNvPr id="815" name="unit-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818" name="unit-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" name="B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821" name="unit-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0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82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" name="2. I ___ a doctor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tired this morning. (not)</a:t>
              </a:r>
            </a:p>
          </p:txBody>
        </p:sp>
      </p:grpSp>
      <p:grpSp>
        <p:nvGrpSpPr>
          <p:cNvPr id="827" name="unit-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830" name="unit-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" name="B. am not / ’m n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833" name="unit-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83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" name="3. They ___ at wor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ready yet. (not)</a:t>
              </a:r>
            </a:p>
          </p:txBody>
        </p:sp>
      </p:grpSp>
      <p:grpSp>
        <p:nvGrpSpPr>
          <p:cNvPr id="839" name="unit-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" name="A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not / ’m not</a:t>
              </a:r>
            </a:p>
          </p:txBody>
        </p:sp>
      </p:grpSp>
      <p:grpSp>
        <p:nvGrpSpPr>
          <p:cNvPr id="842" name="unit-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845" name="unit-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4" name="C. are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84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" name="4. It ___ cold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soup ___ hot. (not)</a:t>
              </a:r>
            </a:p>
          </p:txBody>
        </p:sp>
      </p:grpSp>
      <p:grpSp>
        <p:nvGrpSpPr>
          <p:cNvPr id="851" name="unit-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854" name="unit-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" name="B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857" name="unit-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6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86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" name="5. You ___ wrong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___ late today. (not)</a:t>
              </a:r>
            </a:p>
          </p:txBody>
        </p:sp>
      </p:grpSp>
      <p:grpSp>
        <p:nvGrpSpPr>
          <p:cNvPr id="863" name="unit-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" name="A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not / ’m not</a:t>
              </a:r>
            </a:p>
          </p:txBody>
        </p:sp>
      </p:grpSp>
      <p:grpSp>
        <p:nvGrpSpPr>
          <p:cNvPr id="866" name="unit-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869" name="unit-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sp>
        <p:nvSpPr>
          <p:cNvPr id="87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7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" name="A1 GRAMMAR  •  UNIT 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  •  REVEAL</a:t>
              </a:r>
            </a:p>
          </p:txBody>
        </p:sp>
      </p:grpSp>
      <p:grpSp>
        <p:nvGrpSpPr>
          <p:cNvPr id="87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7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" name="1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7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88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8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" name="The verb be: neg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negative: choose the answer</a:t>
              </a:r>
            </a:p>
          </p:txBody>
        </p:sp>
      </p:grpSp>
      <p:grpSp>
        <p:nvGrpSpPr>
          <p:cNvPr id="88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8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8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" name="1. She ___ hungry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at home today. (not)</a:t>
              </a:r>
            </a:p>
          </p:txBody>
        </p:sp>
      </p:grpSp>
      <p:grpSp>
        <p:nvGrpSpPr>
          <p:cNvPr id="894" name="unit-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897" name="unit-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" name="B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900" name="unit-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90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" name="2. I ___ a doctor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tired this morning. (not)</a:t>
              </a:r>
            </a:p>
          </p:txBody>
        </p:sp>
      </p:grpSp>
      <p:grpSp>
        <p:nvGrpSpPr>
          <p:cNvPr id="906" name="unit-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909" name="unit-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8" name="B. am not / ’m n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912" name="unit-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91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" name="3. They ___ at wor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ready yet. (not)</a:t>
              </a:r>
            </a:p>
          </p:txBody>
        </p:sp>
      </p:grpSp>
      <p:grpSp>
        <p:nvGrpSpPr>
          <p:cNvPr id="918" name="unit-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" name="A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not / ’m not</a:t>
              </a:r>
            </a:p>
          </p:txBody>
        </p:sp>
      </p:grpSp>
      <p:grpSp>
        <p:nvGrpSpPr>
          <p:cNvPr id="921" name="unit-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924" name="unit-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" name="C. are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92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" name="4. It ___ cold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soup ___ hot. (not)</a:t>
              </a:r>
            </a:p>
          </p:txBody>
        </p:sp>
      </p:grpSp>
      <p:grpSp>
        <p:nvGrpSpPr>
          <p:cNvPr id="930" name="unit-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933" name="unit-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2" name="B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936" name="unit-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93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" name="5. You ___ wrong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___ late today. (not)</a:t>
              </a:r>
            </a:p>
          </p:txBody>
        </p:sp>
      </p:grpSp>
      <p:grpSp>
        <p:nvGrpSpPr>
          <p:cNvPr id="942" name="unit-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" name="A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not / ’m not</a:t>
              </a:r>
            </a:p>
          </p:txBody>
        </p:sp>
      </p:grpSp>
      <p:grpSp>
        <p:nvGrpSpPr>
          <p:cNvPr id="945" name="unit-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4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948" name="unit-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sp>
        <p:nvSpPr>
          <p:cNvPr id="94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5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" name="A1 GRAMMAR  •  UNIT 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  •  REVEAL</a:t>
              </a:r>
            </a:p>
          </p:txBody>
        </p:sp>
      </p:grpSp>
      <p:grpSp>
        <p:nvGrpSpPr>
          <p:cNvPr id="95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5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" name="1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5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96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" name="The verb be: neg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negative: choose the answer</a:t>
              </a:r>
            </a:p>
          </p:txBody>
        </p:sp>
      </p:grpSp>
      <p:grpSp>
        <p:nvGrpSpPr>
          <p:cNvPr id="96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6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6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" name="1. She ___ hungry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at home today. (not)</a:t>
              </a:r>
            </a:p>
          </p:txBody>
        </p:sp>
      </p:grpSp>
      <p:grpSp>
        <p:nvGrpSpPr>
          <p:cNvPr id="973" name="unit-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976" name="unit-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" name="B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979" name="unit-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98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" name="2. I ___ a doctor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tired this morning. (not)</a:t>
              </a:r>
            </a:p>
          </p:txBody>
        </p:sp>
      </p:grpSp>
      <p:grpSp>
        <p:nvGrpSpPr>
          <p:cNvPr id="985" name="unit-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988" name="unit-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" name="B. am not / ’m n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991" name="unit-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99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" name="3. They ___ at wor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ready yet. (not)</a:t>
              </a:r>
            </a:p>
          </p:txBody>
        </p:sp>
      </p:grpSp>
      <p:grpSp>
        <p:nvGrpSpPr>
          <p:cNvPr id="997" name="unit-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" name="A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not / ’m not</a:t>
              </a:r>
            </a:p>
          </p:txBody>
        </p:sp>
      </p:grpSp>
      <p:grpSp>
        <p:nvGrpSpPr>
          <p:cNvPr id="1000" name="unit-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1003" name="unit-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" name="C. are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00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" name="4. It ___ cold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soup ___ hot. (not)</a:t>
              </a:r>
            </a:p>
          </p:txBody>
        </p:sp>
      </p:grpSp>
      <p:grpSp>
        <p:nvGrpSpPr>
          <p:cNvPr id="1009" name="unit-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012" name="unit-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" name="B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not / ’m not</a:t>
              </a:r>
            </a:p>
          </p:txBody>
        </p:sp>
      </p:grpSp>
      <p:grpSp>
        <p:nvGrpSpPr>
          <p:cNvPr id="1015" name="unit-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01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" name="5. You ___ wrong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___ late today. (not)</a:t>
              </a:r>
            </a:p>
          </p:txBody>
        </p:sp>
      </p:grpSp>
      <p:grpSp>
        <p:nvGrpSpPr>
          <p:cNvPr id="1021" name="unit-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0" name="A. am not / ’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not / ’m not</a:t>
              </a:r>
            </a:p>
          </p:txBody>
        </p:sp>
      </p:grpSp>
      <p:grpSp>
        <p:nvGrpSpPr>
          <p:cNvPr id="1024" name="unit-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" name="B. are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1027" name="unit-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sp>
        <p:nvSpPr>
          <p:cNvPr id="102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2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" name="A1 GRAMMAR  •  UNIT 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  •  REVEAL</a:t>
              </a:r>
            </a:p>
          </p:txBody>
        </p:sp>
      </p:grpSp>
      <p:grpSp>
        <p:nvGrpSpPr>
          <p:cNvPr id="103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3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" name="1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3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" name="UNIT 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EXPLANATION</a:t>
              </a:r>
            </a:p>
          </p:txBody>
        </p:sp>
      </p:grpSp>
      <p:grpSp>
        <p:nvGrpSpPr>
          <p:cNvPr id="104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4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" name="The verb be: questio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questions</a:t>
              </a:r>
            </a:p>
          </p:txBody>
        </p:sp>
      </p:grpSp>
      <p:sp>
        <p:nvSpPr>
          <p:cNvPr id="104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4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4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04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" name="To make a question, put am, is or are before the subject. Give short answers with the same form of b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To make a question, put am, is or are before the subject. Give short answers with the same form of be.</a:t>
              </a:r>
            </a:p>
          </p:txBody>
        </p:sp>
      </p:grpSp>
      <p:grpSp>
        <p:nvGrpSpPr>
          <p:cNvPr id="105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5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5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5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" name="Move be before the subject; do not add do or does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Move be before the subject; do not add do or does.</a:t>
              </a:r>
            </a:p>
          </p:txBody>
        </p:sp>
      </p:grpSp>
      <p:sp>
        <p:nvSpPr>
          <p:cNvPr id="105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5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6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06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" name="Am / Is / Are + subject ...?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Am / Is / Are + subject ...?</a:t>
              </a:r>
            </a:p>
          </p:txBody>
        </p:sp>
      </p:grpSp>
      <p:grpSp>
        <p:nvGrpSpPr>
          <p:cNvPr id="106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06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06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6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7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7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" name="1.  Are you ready? Yes, I am.…"/>
            <p:cNvSpPr txBox="1"/>
            <p:nvPr/>
          </p:nvSpPr>
          <p:spPr>
            <a:xfrm>
              <a:off x="45719" y="0"/>
              <a:ext cx="3051812" cy="1419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Are you ready? Yes, I am.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Is Mia at home? No, she isn’t.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Is your sister at home?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Are the children tired?</a:t>
              </a:r>
            </a:p>
          </p:txBody>
        </p:sp>
      </p:grpSp>
      <p:sp>
        <p:nvSpPr>
          <p:cNvPr id="107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07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" name="A1 GRAMMAR  •  UNIT 3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  •  EXPLANATION</a:t>
              </a:r>
            </a:p>
          </p:txBody>
        </p:sp>
      </p:grpSp>
      <p:grpSp>
        <p:nvGrpSpPr>
          <p:cNvPr id="107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7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" name="1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8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08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8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" name="The verb be: questio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questions: choose the answer</a:t>
              </a:r>
            </a:p>
          </p:txBody>
        </p:sp>
      </p:grpSp>
      <p:grpSp>
        <p:nvGrpSpPr>
          <p:cNvPr id="109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8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9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" name="1. ___ you from Spai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 at school today?</a:t>
              </a:r>
            </a:p>
          </p:txBody>
        </p:sp>
      </p:grpSp>
      <p:grpSp>
        <p:nvGrpSpPr>
          <p:cNvPr id="1097" name="unit-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" name="A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100" name="unit-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103" name="unit-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10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" name="2. ___ he your broth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Anna your cousin?</a:t>
              </a:r>
            </a:p>
          </p:txBody>
        </p:sp>
      </p:grpSp>
      <p:grpSp>
        <p:nvGrpSpPr>
          <p:cNvPr id="1109" name="unit-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8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1112" name="unit-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1115" name="unit-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11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" name="3. ___ they bus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shops open?</a:t>
              </a:r>
            </a:p>
          </p:txBody>
        </p:sp>
      </p:grpSp>
      <p:grpSp>
        <p:nvGrpSpPr>
          <p:cNvPr id="1121" name="unit-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1124" name="unit-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1127" name="unit-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13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" name="4. ___ it sunn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this your jacket?</a:t>
              </a:r>
            </a:p>
          </p:txBody>
        </p:sp>
      </p:grpSp>
      <p:grpSp>
        <p:nvGrpSpPr>
          <p:cNvPr id="1133" name="unit-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136" name="unit-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139" name="unit-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14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" name="5. ___ I lat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in the right room?</a:t>
              </a:r>
            </a:p>
          </p:txBody>
        </p:sp>
      </p:grpSp>
      <p:grpSp>
        <p:nvGrpSpPr>
          <p:cNvPr id="1145" name="unit-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148" name="unit-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151" name="unit-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sp>
        <p:nvSpPr>
          <p:cNvPr id="115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5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" name="A1 GRAMMAR  •  UNIT 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  •  REVEAL</a:t>
              </a:r>
            </a:p>
          </p:txBody>
        </p:sp>
      </p:grpSp>
      <p:grpSp>
        <p:nvGrpSpPr>
          <p:cNvPr id="115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5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" name="1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6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16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6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" name="The verb be: questio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questions: choose the answer</a:t>
              </a:r>
            </a:p>
          </p:txBody>
        </p:sp>
      </p:grpSp>
      <p:grpSp>
        <p:nvGrpSpPr>
          <p:cNvPr id="116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6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7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2" name="1. ___ you from Spai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 at school today?</a:t>
              </a:r>
            </a:p>
          </p:txBody>
        </p:sp>
      </p:grpSp>
      <p:grpSp>
        <p:nvGrpSpPr>
          <p:cNvPr id="1176" name="unit-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" name="A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179" name="unit-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182" name="unit-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18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" name="2. ___ he your broth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Anna your cousin?</a:t>
              </a:r>
            </a:p>
          </p:txBody>
        </p:sp>
      </p:grpSp>
      <p:grpSp>
        <p:nvGrpSpPr>
          <p:cNvPr id="1188" name="unit-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1191" name="unit-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" name="B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1194" name="unit-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19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6" name="3. ___ they bus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shops open?</a:t>
              </a:r>
            </a:p>
          </p:txBody>
        </p:sp>
      </p:grpSp>
      <p:grpSp>
        <p:nvGrpSpPr>
          <p:cNvPr id="1200" name="unit-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1203" name="unit-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1206" name="unit-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20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8" name="4. ___ it sunn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this your jacket?</a:t>
              </a:r>
            </a:p>
          </p:txBody>
        </p:sp>
      </p:grpSp>
      <p:grpSp>
        <p:nvGrpSpPr>
          <p:cNvPr id="1212" name="unit-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215" name="unit-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218" name="unit-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22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" name="5. ___ I lat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in the right room?</a:t>
              </a:r>
            </a:p>
          </p:txBody>
        </p:sp>
      </p:grpSp>
      <p:grpSp>
        <p:nvGrpSpPr>
          <p:cNvPr id="1224" name="unit-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227" name="unit-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230" name="unit-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sp>
        <p:nvSpPr>
          <p:cNvPr id="123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3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" name="A1 GRAMMAR  •  UNIT 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  •  REVEAL</a:t>
              </a:r>
            </a:p>
          </p:txBody>
        </p:sp>
      </p:grpSp>
      <p:grpSp>
        <p:nvGrpSpPr>
          <p:cNvPr id="123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3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" name="1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4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24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4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" name="The verb be: questio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questions: choose the answer</a:t>
              </a:r>
            </a:p>
          </p:txBody>
        </p:sp>
      </p:grpSp>
      <p:grpSp>
        <p:nvGrpSpPr>
          <p:cNvPr id="124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4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4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" name="1. ___ you from Spai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 at school today?</a:t>
              </a:r>
            </a:p>
          </p:txBody>
        </p:sp>
      </p:grpSp>
      <p:grpSp>
        <p:nvGrpSpPr>
          <p:cNvPr id="1255" name="unit-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" name="A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258" name="unit-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261" name="unit-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0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26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" name="2. ___ he your broth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Anna your cousin?</a:t>
              </a:r>
            </a:p>
          </p:txBody>
        </p:sp>
      </p:grpSp>
      <p:grpSp>
        <p:nvGrpSpPr>
          <p:cNvPr id="1267" name="unit-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1270" name="unit-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" name="B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1273" name="unit-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27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" name="3. ___ they bus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shops open?</a:t>
              </a:r>
            </a:p>
          </p:txBody>
        </p:sp>
      </p:grpSp>
      <p:grpSp>
        <p:nvGrpSpPr>
          <p:cNvPr id="1279" name="unit-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1282" name="unit-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1285" name="unit-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4" name="C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28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" name="4. ___ it sunn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this your jacket?</a:t>
              </a:r>
            </a:p>
          </p:txBody>
        </p:sp>
      </p:grpSp>
      <p:grpSp>
        <p:nvGrpSpPr>
          <p:cNvPr id="1291" name="unit-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294" name="unit-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297" name="unit-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6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30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" name="5. ___ I lat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in the right room?</a:t>
              </a:r>
            </a:p>
          </p:txBody>
        </p:sp>
      </p:grpSp>
      <p:grpSp>
        <p:nvGrpSpPr>
          <p:cNvPr id="1303" name="unit-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306" name="unit-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309" name="unit-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sp>
        <p:nvSpPr>
          <p:cNvPr id="131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1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" name="A1 GRAMMAR  •  UNIT 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  •  REVEAL</a:t>
              </a:r>
            </a:p>
          </p:txBody>
        </p:sp>
      </p:grpSp>
      <p:grpSp>
        <p:nvGrpSpPr>
          <p:cNvPr id="131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1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" name="1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1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32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2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" name="The verb be: questio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questions: choose the answer</a:t>
              </a:r>
            </a:p>
          </p:txBody>
        </p:sp>
      </p:grpSp>
      <p:grpSp>
        <p:nvGrpSpPr>
          <p:cNvPr id="132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2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2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" name="1. ___ you from Spai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 at school today?</a:t>
              </a:r>
            </a:p>
          </p:txBody>
        </p:sp>
      </p:grpSp>
      <p:grpSp>
        <p:nvGrpSpPr>
          <p:cNvPr id="1334" name="unit-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" name="A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337" name="unit-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340" name="unit-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34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" name="2. ___ he your broth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Anna your cousin?</a:t>
              </a:r>
            </a:p>
          </p:txBody>
        </p:sp>
      </p:grpSp>
      <p:grpSp>
        <p:nvGrpSpPr>
          <p:cNvPr id="1346" name="unit-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1349" name="unit-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8" name="B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1352" name="unit-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35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" name="3. ___ they bus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shops open?</a:t>
              </a:r>
            </a:p>
          </p:txBody>
        </p:sp>
      </p:grpSp>
      <p:grpSp>
        <p:nvGrpSpPr>
          <p:cNvPr id="1358" name="unit-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1361" name="unit-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1364" name="unit-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" name="C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36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" name="4. ___ it sunn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this your jacket?</a:t>
              </a:r>
            </a:p>
          </p:txBody>
        </p:sp>
      </p:grpSp>
      <p:grpSp>
        <p:nvGrpSpPr>
          <p:cNvPr id="1370" name="unit-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" name="A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373" name="unit-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2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376" name="unit-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37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" name="5. ___ I lat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in the right room?</a:t>
              </a:r>
            </a:p>
          </p:txBody>
        </p:sp>
      </p:grpSp>
      <p:grpSp>
        <p:nvGrpSpPr>
          <p:cNvPr id="1382" name="unit-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385" name="unit-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388" name="unit-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sp>
        <p:nvSpPr>
          <p:cNvPr id="138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9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" name="A1 GRAMMAR  •  UNIT 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  •  REVEAL</a:t>
              </a:r>
            </a:p>
          </p:txBody>
        </p:sp>
      </p:grpSp>
      <p:grpSp>
        <p:nvGrpSpPr>
          <p:cNvPr id="139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9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" name="2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9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40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" name="The verb be: questio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be: questions: choose the answer</a:t>
              </a:r>
            </a:p>
          </p:txBody>
        </p:sp>
      </p:grpSp>
      <p:grpSp>
        <p:nvGrpSpPr>
          <p:cNvPr id="140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0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0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" name="1. ___ you from Spai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 at school today?</a:t>
              </a:r>
            </a:p>
          </p:txBody>
        </p:sp>
      </p:grpSp>
      <p:grpSp>
        <p:nvGrpSpPr>
          <p:cNvPr id="1413" name="unit-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" name="A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416" name="unit-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419" name="unit-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42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" name="2. ___ he your broth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Anna your cousin?</a:t>
              </a:r>
            </a:p>
          </p:txBody>
        </p:sp>
      </p:grpSp>
      <p:grpSp>
        <p:nvGrpSpPr>
          <p:cNvPr id="1425" name="unit-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1428" name="unit-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" name="B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1431" name="unit-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43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" name="3. ___ they bus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shops open?</a:t>
              </a:r>
            </a:p>
          </p:txBody>
        </p:sp>
      </p:grpSp>
      <p:grpSp>
        <p:nvGrpSpPr>
          <p:cNvPr id="1437" name="unit-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6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1440" name="unit-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1443" name="unit-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" name="C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44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" name="4. ___ it sunn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this your jacket?</a:t>
              </a:r>
            </a:p>
          </p:txBody>
        </p:sp>
      </p:grpSp>
      <p:grpSp>
        <p:nvGrpSpPr>
          <p:cNvPr id="1449" name="unit-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" name="A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452" name="unit-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" name="B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455" name="unit-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45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" name="5. ___ I lat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in the right room?</a:t>
              </a:r>
            </a:p>
          </p:txBody>
        </p:sp>
      </p:grpSp>
      <p:grpSp>
        <p:nvGrpSpPr>
          <p:cNvPr id="1461" name="unit-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464" name="unit-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" name="B. Am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</a:t>
              </a:r>
            </a:p>
          </p:txBody>
        </p:sp>
      </p:grpSp>
      <p:grpSp>
        <p:nvGrpSpPr>
          <p:cNvPr id="1467" name="unit-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sp>
        <p:nvSpPr>
          <p:cNvPr id="146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7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46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0" name="A1 GRAMMAR  •  UNIT 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  •  REVEAL</a:t>
              </a:r>
            </a:p>
          </p:txBody>
        </p:sp>
      </p:grpSp>
      <p:grpSp>
        <p:nvGrpSpPr>
          <p:cNvPr id="147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7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3" name="2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7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47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8" name="UNIT 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EXPLANATION</a:t>
              </a:r>
            </a:p>
          </p:txBody>
        </p:sp>
      </p:grpSp>
      <p:grpSp>
        <p:nvGrpSpPr>
          <p:cNvPr id="148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48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1" name="Subject pronou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Subject pronouns</a:t>
              </a:r>
            </a:p>
          </p:txBody>
        </p:sp>
      </p:grpSp>
      <p:sp>
        <p:nvSpPr>
          <p:cNvPr id="148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8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48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48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48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8" name="Subject pronouns replace the person or thing that does the action: I, you, he, she, it, we, they. Use it for one thing or animal when its sex is not important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Subject pronouns replace the person or thing that does the action: I, you, he, she, it, we, they. Use it for one thing or animal when its sex is not important.</a:t>
              </a:r>
            </a:p>
          </p:txBody>
        </p:sp>
      </p:grpSp>
      <p:grpSp>
        <p:nvGrpSpPr>
          <p:cNvPr id="149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49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49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49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4" name="A pronoun replaces a noun so we do not repeat it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 pronoun replaces a noun so we do not repeat it.</a:t>
              </a:r>
            </a:p>
          </p:txBody>
        </p:sp>
      </p:grpSp>
      <p:sp>
        <p:nvSpPr>
          <p:cNvPr id="149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9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49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50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50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1" name="I, you, he, she, it, we, they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I, you, he, she, it, we, they</a:t>
              </a:r>
            </a:p>
          </p:txBody>
        </p:sp>
      </p:grpSp>
      <p:grpSp>
        <p:nvGrpSpPr>
          <p:cNvPr id="150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50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50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0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50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51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51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1" name="1.  Anna is Italian. She is Italian.…"/>
            <p:cNvSpPr txBox="1"/>
            <p:nvPr/>
          </p:nvSpPr>
          <p:spPr>
            <a:xfrm>
              <a:off x="45719" y="0"/>
              <a:ext cx="3051812" cy="1610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Anna is Italian. She is Italian.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 dogs are outside. They are outside.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My parents are here. They are early.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book is new. It is useful.</a:t>
              </a:r>
            </a:p>
          </p:txBody>
        </p:sp>
      </p:grpSp>
      <p:sp>
        <p:nvSpPr>
          <p:cNvPr id="151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1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51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5" name="A1 GRAMMAR  •  UNIT 4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4  •  EXPLANATION</a:t>
              </a:r>
            </a:p>
          </p:txBody>
        </p:sp>
      </p:grpSp>
      <p:grpSp>
        <p:nvGrpSpPr>
          <p:cNvPr id="151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51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8" name="2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2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52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3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52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52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6" name="Subject pro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Subject pronouns: choose the answer</a:t>
              </a:r>
            </a:p>
          </p:txBody>
        </p:sp>
      </p:grpSp>
      <p:grpSp>
        <p:nvGrpSpPr>
          <p:cNvPr id="153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52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53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3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5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3" name="1. Maria is my teacher. ___ is ki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Emma is my neighbour. ___ is friendly.</a:t>
              </a:r>
            </a:p>
          </p:txBody>
        </p:sp>
      </p:grpSp>
      <p:grpSp>
        <p:nvGrpSpPr>
          <p:cNvPr id="1537" name="unit-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5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6" name="A. S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</a:t>
              </a:r>
            </a:p>
          </p:txBody>
        </p:sp>
      </p:grpSp>
      <p:grpSp>
        <p:nvGrpSpPr>
          <p:cNvPr id="1540" name="unit-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9" name="B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</a:t>
              </a:r>
            </a:p>
          </p:txBody>
        </p:sp>
      </p:grpSp>
      <p:grpSp>
        <p:nvGrpSpPr>
          <p:cNvPr id="1543" name="unit-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2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54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5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5" name="2. Ben and I are friends. ___ are frien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Jack and I are classmates. ___ study together.</a:t>
              </a:r>
            </a:p>
          </p:txBody>
        </p:sp>
      </p:grpSp>
      <p:grpSp>
        <p:nvGrpSpPr>
          <p:cNvPr id="1549" name="unit-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5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8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552" name="unit-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1" name="B.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</a:t>
              </a:r>
            </a:p>
          </p:txBody>
        </p:sp>
      </p:grpSp>
      <p:grpSp>
        <p:nvGrpSpPr>
          <p:cNvPr id="1555" name="unit-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4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55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5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7" name="3. The car is red. ___ is 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phone is on the desk. ___ is new.</a:t>
              </a:r>
            </a:p>
          </p:txBody>
        </p:sp>
      </p:grpSp>
      <p:grpSp>
        <p:nvGrpSpPr>
          <p:cNvPr id="1561" name="unit-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5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0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564" name="unit-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5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3" name="B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</a:t>
              </a:r>
            </a:p>
          </p:txBody>
        </p:sp>
      </p:grpSp>
      <p:grpSp>
        <p:nvGrpSpPr>
          <p:cNvPr id="1567" name="unit-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5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6" name="C.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</a:t>
              </a:r>
            </a:p>
          </p:txBody>
        </p:sp>
      </p:grpSp>
      <p:grpSp>
        <p:nvGrpSpPr>
          <p:cNvPr id="157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5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9" name="4. Leo is ten. ___ is t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Marco is my brother. ___ is twelve.</a:t>
              </a:r>
            </a:p>
          </p:txBody>
        </p:sp>
      </p:grpSp>
      <p:grpSp>
        <p:nvGrpSpPr>
          <p:cNvPr id="1573" name="unit-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5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2" name="A.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</a:t>
              </a:r>
            </a:p>
          </p:txBody>
        </p:sp>
      </p:grpSp>
      <p:grpSp>
        <p:nvGrpSpPr>
          <p:cNvPr id="1576" name="unit-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5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5" name="B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</a:t>
              </a:r>
            </a:p>
          </p:txBody>
        </p:sp>
      </p:grpSp>
      <p:grpSp>
        <p:nvGrpSpPr>
          <p:cNvPr id="1579" name="unit-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5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8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58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5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1" name="5. Sara and Tom are here. ___ ar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My parents are outside. ___ are waiting.</a:t>
              </a:r>
            </a:p>
          </p:txBody>
        </p:sp>
      </p:grpSp>
      <p:grpSp>
        <p:nvGrpSpPr>
          <p:cNvPr id="1585" name="unit-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4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588" name="unit-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7" name="B.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They</a:t>
              </a:r>
            </a:p>
          </p:txBody>
        </p:sp>
      </p:grpSp>
      <p:grpSp>
        <p:nvGrpSpPr>
          <p:cNvPr id="1591" name="unit-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5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0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sp>
        <p:nvSpPr>
          <p:cNvPr id="159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9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59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4" name="A1 GRAMMAR  •  UNIT 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4  •  REVEAL</a:t>
              </a:r>
            </a:p>
          </p:txBody>
        </p:sp>
      </p:grpSp>
      <p:grpSp>
        <p:nvGrpSpPr>
          <p:cNvPr id="159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59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7" name="2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0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60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2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60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60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5" name="Subject pro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Subject pronouns: choose the answer</a:t>
              </a:r>
            </a:p>
          </p:txBody>
        </p:sp>
      </p:grpSp>
      <p:grpSp>
        <p:nvGrpSpPr>
          <p:cNvPr id="160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60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61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1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6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2" name="1. Maria is my teacher. ___ is ki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Emma is my neighbour. ___ is friendly.</a:t>
              </a:r>
            </a:p>
          </p:txBody>
        </p:sp>
      </p:grpSp>
      <p:grpSp>
        <p:nvGrpSpPr>
          <p:cNvPr id="1616" name="unit-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6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5" name="A. S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</a:t>
              </a:r>
            </a:p>
          </p:txBody>
        </p:sp>
      </p:grpSp>
      <p:grpSp>
        <p:nvGrpSpPr>
          <p:cNvPr id="1619" name="unit-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6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8" name="B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</a:t>
              </a:r>
            </a:p>
          </p:txBody>
        </p:sp>
      </p:grpSp>
      <p:grpSp>
        <p:nvGrpSpPr>
          <p:cNvPr id="1622" name="unit-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1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62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6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4" name="2. Ben and I are friends. ___ are frien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Jack and I are classmates. ___ study together.</a:t>
              </a:r>
            </a:p>
          </p:txBody>
        </p:sp>
      </p:grpSp>
      <p:grpSp>
        <p:nvGrpSpPr>
          <p:cNvPr id="1628" name="unit-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7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631" name="unit-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0" name="B. W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</a:t>
              </a:r>
            </a:p>
          </p:txBody>
        </p:sp>
      </p:grpSp>
      <p:grpSp>
        <p:nvGrpSpPr>
          <p:cNvPr id="1634" name="unit-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6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3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63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6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6" name="3. The car is red. ___ is 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phone is on the desk. ___ is new.</a:t>
              </a:r>
            </a:p>
          </p:txBody>
        </p:sp>
      </p:grpSp>
      <p:grpSp>
        <p:nvGrpSpPr>
          <p:cNvPr id="1640" name="unit-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6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9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643" name="unit-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6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2" name="B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</a:t>
              </a:r>
            </a:p>
          </p:txBody>
        </p:sp>
      </p:grpSp>
      <p:grpSp>
        <p:nvGrpSpPr>
          <p:cNvPr id="1646" name="unit-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6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5" name="C.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</a:t>
              </a:r>
            </a:p>
          </p:txBody>
        </p:sp>
      </p:grpSp>
      <p:grpSp>
        <p:nvGrpSpPr>
          <p:cNvPr id="164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6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8" name="4. Leo is ten. ___ is t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Marco is my brother. ___ is twelve.</a:t>
              </a:r>
            </a:p>
          </p:txBody>
        </p:sp>
      </p:grpSp>
      <p:grpSp>
        <p:nvGrpSpPr>
          <p:cNvPr id="1652" name="unit-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6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1" name="A.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</a:t>
              </a:r>
            </a:p>
          </p:txBody>
        </p:sp>
      </p:grpSp>
      <p:grpSp>
        <p:nvGrpSpPr>
          <p:cNvPr id="1655" name="unit-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6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4" name="B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</a:t>
              </a:r>
            </a:p>
          </p:txBody>
        </p:sp>
      </p:grpSp>
      <p:grpSp>
        <p:nvGrpSpPr>
          <p:cNvPr id="1658" name="unit-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6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7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66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6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0" name="5. Sara and Tom are here. ___ ar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My parents are outside. ___ are waiting.</a:t>
              </a:r>
            </a:p>
          </p:txBody>
        </p:sp>
      </p:grpSp>
      <p:grpSp>
        <p:nvGrpSpPr>
          <p:cNvPr id="1664" name="unit-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3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667" name="unit-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6" name="B.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They</a:t>
              </a:r>
            </a:p>
          </p:txBody>
        </p:sp>
      </p:grpSp>
      <p:grpSp>
        <p:nvGrpSpPr>
          <p:cNvPr id="1670" name="unit-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6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9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sp>
        <p:nvSpPr>
          <p:cNvPr id="167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7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67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3" name="A1 GRAMMAR  •  UNIT 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4  •  REVEAL</a:t>
              </a:r>
            </a:p>
          </p:txBody>
        </p:sp>
      </p:grpSp>
      <p:grpSp>
        <p:nvGrpSpPr>
          <p:cNvPr id="167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67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6" name="2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8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68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1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68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68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4" name="Subject pro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Subject pronouns: choose the answer</a:t>
              </a:r>
            </a:p>
          </p:txBody>
        </p:sp>
      </p:grpSp>
      <p:grpSp>
        <p:nvGrpSpPr>
          <p:cNvPr id="168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68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68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9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6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1" name="1. Maria is my teacher. ___ is ki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Emma is my neighbour. ___ is friendly.</a:t>
              </a:r>
            </a:p>
          </p:txBody>
        </p:sp>
      </p:grpSp>
      <p:grpSp>
        <p:nvGrpSpPr>
          <p:cNvPr id="1695" name="unit-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6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4" name="A. S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</a:t>
              </a:r>
            </a:p>
          </p:txBody>
        </p:sp>
      </p:grpSp>
      <p:grpSp>
        <p:nvGrpSpPr>
          <p:cNvPr id="1698" name="unit-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6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7" name="B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</a:t>
              </a:r>
            </a:p>
          </p:txBody>
        </p:sp>
      </p:grpSp>
      <p:grpSp>
        <p:nvGrpSpPr>
          <p:cNvPr id="1701" name="unit-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0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70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7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3" name="2. Ben and I are friends. ___ are frien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Jack and I are classmates. ___ study together.</a:t>
              </a:r>
            </a:p>
          </p:txBody>
        </p:sp>
      </p:grpSp>
      <p:grpSp>
        <p:nvGrpSpPr>
          <p:cNvPr id="1707" name="unit-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6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710" name="unit-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9" name="B. W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</a:t>
              </a:r>
            </a:p>
          </p:txBody>
        </p:sp>
      </p:grpSp>
      <p:grpSp>
        <p:nvGrpSpPr>
          <p:cNvPr id="1713" name="unit-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2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71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7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5" name="3. The car is red. ___ is 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phone is on the desk. ___ is new.</a:t>
              </a:r>
            </a:p>
          </p:txBody>
        </p:sp>
      </p:grpSp>
      <p:grpSp>
        <p:nvGrpSpPr>
          <p:cNvPr id="1719" name="unit-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8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722" name="unit-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7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1" name="B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</a:t>
              </a:r>
            </a:p>
          </p:txBody>
        </p:sp>
      </p:grpSp>
      <p:grpSp>
        <p:nvGrpSpPr>
          <p:cNvPr id="1725" name="unit-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7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4" name="C. I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</a:t>
              </a:r>
            </a:p>
          </p:txBody>
        </p:sp>
      </p:grpSp>
      <p:grpSp>
        <p:nvGrpSpPr>
          <p:cNvPr id="172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7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7" name="4. Leo is ten. ___ is t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Marco is my brother. ___ is twelve.</a:t>
              </a:r>
            </a:p>
          </p:txBody>
        </p:sp>
      </p:grpSp>
      <p:grpSp>
        <p:nvGrpSpPr>
          <p:cNvPr id="1731" name="unit-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7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0" name="A.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</a:t>
              </a:r>
            </a:p>
          </p:txBody>
        </p:sp>
      </p:grpSp>
      <p:grpSp>
        <p:nvGrpSpPr>
          <p:cNvPr id="1734" name="unit-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7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3" name="B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</a:t>
              </a:r>
            </a:p>
          </p:txBody>
        </p:sp>
      </p:grpSp>
      <p:grpSp>
        <p:nvGrpSpPr>
          <p:cNvPr id="1737" name="unit-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7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6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74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7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9" name="5. Sara and Tom are here. ___ ar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My parents are outside. ___ are waiting.</a:t>
              </a:r>
            </a:p>
          </p:txBody>
        </p:sp>
      </p:grpSp>
      <p:grpSp>
        <p:nvGrpSpPr>
          <p:cNvPr id="1743" name="unit-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2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746" name="unit-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7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5" name="B.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They</a:t>
              </a:r>
            </a:p>
          </p:txBody>
        </p:sp>
      </p:grpSp>
      <p:grpSp>
        <p:nvGrpSpPr>
          <p:cNvPr id="1749" name="unit-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7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8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sp>
        <p:nvSpPr>
          <p:cNvPr id="175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5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75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2" name="A1 GRAMMAR  •  UNIT 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4  •  REVEAL</a:t>
              </a:r>
            </a:p>
          </p:txBody>
        </p:sp>
      </p:grpSp>
      <p:grpSp>
        <p:nvGrpSpPr>
          <p:cNvPr id="175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75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5" name="2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6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75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0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76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76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3" name="Subject pro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Subject pronouns: choose the answer</a:t>
              </a:r>
            </a:p>
          </p:txBody>
        </p:sp>
      </p:grpSp>
      <p:grpSp>
        <p:nvGrpSpPr>
          <p:cNvPr id="176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76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76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7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7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0" name="1. Maria is my teacher. ___ is ki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Emma is my neighbour. ___ is friendly.</a:t>
              </a:r>
            </a:p>
          </p:txBody>
        </p:sp>
      </p:grpSp>
      <p:grpSp>
        <p:nvGrpSpPr>
          <p:cNvPr id="1774" name="unit-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7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3" name="A. S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</a:t>
              </a:r>
            </a:p>
          </p:txBody>
        </p:sp>
      </p:grpSp>
      <p:grpSp>
        <p:nvGrpSpPr>
          <p:cNvPr id="1777" name="unit-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7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6" name="B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</a:t>
              </a:r>
            </a:p>
          </p:txBody>
        </p:sp>
      </p:grpSp>
      <p:grpSp>
        <p:nvGrpSpPr>
          <p:cNvPr id="1780" name="unit-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9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78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7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2" name="2. Ben and I are friends. ___ are frien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Jack and I are classmates. ___ study together.</a:t>
              </a:r>
            </a:p>
          </p:txBody>
        </p:sp>
      </p:grpSp>
      <p:grpSp>
        <p:nvGrpSpPr>
          <p:cNvPr id="1786" name="unit-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5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789" name="unit-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8" name="B. W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</a:t>
              </a:r>
            </a:p>
          </p:txBody>
        </p:sp>
      </p:grpSp>
      <p:grpSp>
        <p:nvGrpSpPr>
          <p:cNvPr id="1792" name="unit-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1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79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7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4" name="3. The car is red. ___ is 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phone is on the desk. ___ is new.</a:t>
              </a:r>
            </a:p>
          </p:txBody>
        </p:sp>
      </p:grpSp>
      <p:grpSp>
        <p:nvGrpSpPr>
          <p:cNvPr id="1798" name="unit-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7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7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801" name="unit-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7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0" name="B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</a:t>
              </a:r>
            </a:p>
          </p:txBody>
        </p:sp>
      </p:grpSp>
      <p:grpSp>
        <p:nvGrpSpPr>
          <p:cNvPr id="1804" name="unit-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8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3" name="C. I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</a:t>
              </a:r>
            </a:p>
          </p:txBody>
        </p:sp>
      </p:grpSp>
      <p:grpSp>
        <p:nvGrpSpPr>
          <p:cNvPr id="180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8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6" name="4. Leo is ten. ___ is t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Marco is my brother. ___ is twelve.</a:t>
              </a:r>
            </a:p>
          </p:txBody>
        </p:sp>
      </p:grpSp>
      <p:grpSp>
        <p:nvGrpSpPr>
          <p:cNvPr id="1810" name="unit-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8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9" name="A. 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</a:t>
              </a:r>
            </a:p>
          </p:txBody>
        </p:sp>
      </p:grpSp>
      <p:grpSp>
        <p:nvGrpSpPr>
          <p:cNvPr id="1813" name="unit-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8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2" name="B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</a:t>
              </a:r>
            </a:p>
          </p:txBody>
        </p:sp>
      </p:grpSp>
      <p:grpSp>
        <p:nvGrpSpPr>
          <p:cNvPr id="1816" name="unit-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8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5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81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8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8" name="5. Sara and Tom are here. ___ ar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My parents are outside. ___ are waiting.</a:t>
              </a:r>
            </a:p>
          </p:txBody>
        </p:sp>
      </p:grpSp>
      <p:grpSp>
        <p:nvGrpSpPr>
          <p:cNvPr id="1822" name="unit-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8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1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825" name="unit-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4" name="B.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They</a:t>
              </a:r>
            </a:p>
          </p:txBody>
        </p:sp>
      </p:grpSp>
      <p:grpSp>
        <p:nvGrpSpPr>
          <p:cNvPr id="1828" name="unit-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8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7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sp>
        <p:nvSpPr>
          <p:cNvPr id="182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3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83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1" name="A1 GRAMMAR  •  UNIT 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4  •  REVEAL</a:t>
              </a:r>
            </a:p>
          </p:txBody>
        </p:sp>
      </p:grpSp>
      <p:grpSp>
        <p:nvGrpSpPr>
          <p:cNvPr id="183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83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4" name="2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4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83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9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84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84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2" name="Subject pro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Subject pronouns: choose the answer</a:t>
              </a:r>
            </a:p>
          </p:txBody>
        </p:sp>
      </p:grpSp>
      <p:grpSp>
        <p:nvGrpSpPr>
          <p:cNvPr id="184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84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84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5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8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9" name="1. Maria is my teacher. ___ is ki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Emma is my neighbour. ___ is friendly.</a:t>
              </a:r>
            </a:p>
          </p:txBody>
        </p:sp>
      </p:grpSp>
      <p:grpSp>
        <p:nvGrpSpPr>
          <p:cNvPr id="1853" name="unit-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8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2" name="A. S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</a:t>
              </a:r>
            </a:p>
          </p:txBody>
        </p:sp>
      </p:grpSp>
      <p:grpSp>
        <p:nvGrpSpPr>
          <p:cNvPr id="1856" name="unit-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8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5" name="B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</a:t>
              </a:r>
            </a:p>
          </p:txBody>
        </p:sp>
      </p:grpSp>
      <p:grpSp>
        <p:nvGrpSpPr>
          <p:cNvPr id="1859" name="unit-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8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8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86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8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1" name="2. Ben and I are friends. ___ are frien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Jack and I are classmates. ___ study together.</a:t>
              </a:r>
            </a:p>
          </p:txBody>
        </p:sp>
      </p:grpSp>
      <p:grpSp>
        <p:nvGrpSpPr>
          <p:cNvPr id="1865" name="unit-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4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868" name="unit-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7" name="B. W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</a:t>
              </a:r>
            </a:p>
          </p:txBody>
        </p:sp>
      </p:grpSp>
      <p:grpSp>
        <p:nvGrpSpPr>
          <p:cNvPr id="1871" name="unit-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0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87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8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3" name="3. The car is red. ___ is 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phone is on the desk. ___ is new.</a:t>
              </a:r>
            </a:p>
          </p:txBody>
        </p:sp>
      </p:grpSp>
      <p:grpSp>
        <p:nvGrpSpPr>
          <p:cNvPr id="1877" name="unit-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6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880" name="unit-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9" name="B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</a:t>
              </a:r>
            </a:p>
          </p:txBody>
        </p:sp>
      </p:grpSp>
      <p:grpSp>
        <p:nvGrpSpPr>
          <p:cNvPr id="1883" name="unit-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8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2" name="C. I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</a:t>
              </a:r>
            </a:p>
          </p:txBody>
        </p:sp>
      </p:grpSp>
      <p:grpSp>
        <p:nvGrpSpPr>
          <p:cNvPr id="188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8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5" name="4. Leo is ten. ___ is t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Marco is my brother. ___ is twelve.</a:t>
              </a:r>
            </a:p>
          </p:txBody>
        </p:sp>
      </p:grpSp>
      <p:grpSp>
        <p:nvGrpSpPr>
          <p:cNvPr id="1889" name="unit-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8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8" name="A. 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</a:t>
              </a:r>
            </a:p>
          </p:txBody>
        </p:sp>
      </p:grpSp>
      <p:grpSp>
        <p:nvGrpSpPr>
          <p:cNvPr id="1892" name="unit-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1" name="B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</a:t>
              </a:r>
            </a:p>
          </p:txBody>
        </p:sp>
      </p:grpSp>
      <p:grpSp>
        <p:nvGrpSpPr>
          <p:cNvPr id="1895" name="unit-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8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4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189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8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7" name="5. Sara and Tom are here. ___ ar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My parents are outside. ___ are waiting.</a:t>
              </a:r>
            </a:p>
          </p:txBody>
        </p:sp>
      </p:grpSp>
      <p:grpSp>
        <p:nvGrpSpPr>
          <p:cNvPr id="1901" name="unit-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0" name="A. I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</a:t>
              </a:r>
            </a:p>
          </p:txBody>
        </p:sp>
      </p:grpSp>
      <p:grpSp>
        <p:nvGrpSpPr>
          <p:cNvPr id="1904" name="unit-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3" name="B. The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They</a:t>
              </a:r>
            </a:p>
          </p:txBody>
        </p:sp>
      </p:grpSp>
      <p:grpSp>
        <p:nvGrpSpPr>
          <p:cNvPr id="1907" name="unit-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6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sp>
        <p:nvSpPr>
          <p:cNvPr id="190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1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90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0" name="A1 GRAMMAR  •  UNIT 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4  •  REVEAL</a:t>
              </a:r>
            </a:p>
          </p:txBody>
        </p:sp>
      </p:grpSp>
      <p:grpSp>
        <p:nvGrpSpPr>
          <p:cNvPr id="191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91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3" name="2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1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91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8" name="UNIT 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EXPLANATION</a:t>
              </a:r>
            </a:p>
          </p:txBody>
        </p:sp>
      </p:grpSp>
      <p:grpSp>
        <p:nvGrpSpPr>
          <p:cNvPr id="192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92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1" name="Possessive adjectiv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adjectives</a:t>
              </a:r>
            </a:p>
          </p:txBody>
        </p:sp>
      </p:grpSp>
      <p:sp>
        <p:nvSpPr>
          <p:cNvPr id="192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2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92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92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92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8" name="Use my, your, his, her, its, our, their before a noun to say who something belongs to. They do not change for singular or plural nouns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my, your, his, her, its, our, their before a noun to say who something belongs to. They do not change for singular or plural nouns.</a:t>
              </a:r>
            </a:p>
          </p:txBody>
        </p:sp>
      </p:grpSp>
      <p:grpSp>
        <p:nvGrpSpPr>
          <p:cNvPr id="193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93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93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93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4" name="A possessive adjective always comes before a noun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 possessive adjective always comes before a noun.</a:t>
              </a:r>
            </a:p>
          </p:txBody>
        </p:sp>
      </p:grpSp>
      <p:sp>
        <p:nvSpPr>
          <p:cNvPr id="193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3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93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94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94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1" name="my, your, his, her, its, our, their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my, your, his, her, its, our, their</a:t>
              </a:r>
            </a:p>
          </p:txBody>
        </p:sp>
      </p:grpSp>
      <p:grpSp>
        <p:nvGrpSpPr>
          <p:cNvPr id="194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94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94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4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94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95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95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1" name="1.  This is my phone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This is my phone.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Their house is big.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loves her job.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Anna loves her job.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 cat is eating its food.</a:t>
              </a:r>
            </a:p>
          </p:txBody>
        </p:sp>
      </p:grpSp>
      <p:sp>
        <p:nvSpPr>
          <p:cNvPr id="195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5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95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5" name="A1 GRAMMAR  •  UNIT 5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5  •  EXPLANATION</a:t>
              </a:r>
            </a:p>
          </p:txBody>
        </p:sp>
      </p:grpSp>
      <p:grpSp>
        <p:nvGrpSpPr>
          <p:cNvPr id="195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95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8" name="2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6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96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3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196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96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6" name="Possess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adjectives: choose the answer</a:t>
              </a:r>
            </a:p>
          </p:txBody>
        </p:sp>
      </p:grpSp>
      <p:grpSp>
        <p:nvGrpSpPr>
          <p:cNvPr id="197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96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97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7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9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3" name="1. I have a bike. ___ bike is blu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have a new notebook. ___ notebook is green.</a:t>
              </a:r>
            </a:p>
          </p:txBody>
        </p:sp>
      </p:grpSp>
      <p:grpSp>
        <p:nvGrpSpPr>
          <p:cNvPr id="1977" name="unit-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9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6" name="A. M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1980" name="unit-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9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1983" name="unit-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2" name="C. 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His</a:t>
              </a:r>
            </a:p>
          </p:txBody>
        </p:sp>
      </p:grpSp>
      <p:grpSp>
        <p:nvGrpSpPr>
          <p:cNvPr id="198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9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5" name="2. He has a dog. ___ dog is sm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David has a sister. ___ sister is a doctor.</a:t>
              </a:r>
            </a:p>
          </p:txBody>
        </p:sp>
      </p:grpSp>
      <p:grpSp>
        <p:nvGrpSpPr>
          <p:cNvPr id="1989" name="unit-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9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8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1992" name="unit-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1" name="B. 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His</a:t>
              </a:r>
            </a:p>
          </p:txBody>
        </p:sp>
      </p:grpSp>
      <p:grpSp>
        <p:nvGrpSpPr>
          <p:cNvPr id="1995" name="unit-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4" name="C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Your</a:t>
              </a:r>
            </a:p>
          </p:txBody>
        </p:sp>
      </p:grpSp>
      <p:grpSp>
        <p:nvGrpSpPr>
          <p:cNvPr id="199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9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7" name="3. We live here. ___ house is ol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have a small garden. ___ garden is lovely.</a:t>
              </a:r>
            </a:p>
          </p:txBody>
        </p:sp>
      </p:grpSp>
      <p:grpSp>
        <p:nvGrpSpPr>
          <p:cNvPr id="2001" name="unit-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9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0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004" name="unit-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0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3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007" name="unit-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0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6" name="C. 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Our</a:t>
              </a:r>
            </a:p>
          </p:txBody>
        </p:sp>
      </p:grpSp>
      <p:grpSp>
        <p:nvGrpSpPr>
          <p:cNvPr id="201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0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9" name="4. They are students. ___ teacher is Mr 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children are here. ___ coats are outside.</a:t>
              </a:r>
            </a:p>
          </p:txBody>
        </p:sp>
      </p:grpSp>
      <p:grpSp>
        <p:nvGrpSpPr>
          <p:cNvPr id="2013" name="unit-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0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2" name="A. The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Their</a:t>
              </a:r>
            </a:p>
          </p:txBody>
        </p:sp>
      </p:grpSp>
      <p:grpSp>
        <p:nvGrpSpPr>
          <p:cNvPr id="2016" name="unit-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0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5" name="B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My</a:t>
              </a:r>
            </a:p>
          </p:txBody>
        </p:sp>
      </p:grpSp>
      <p:grpSp>
        <p:nvGrpSpPr>
          <p:cNvPr id="2019" name="unit-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0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8" name="C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Your</a:t>
              </a:r>
            </a:p>
          </p:txBody>
        </p:sp>
      </p:grpSp>
      <p:grpSp>
        <p:nvGrpSpPr>
          <p:cNvPr id="202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0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1" name="5. You have a bag. ___ bag is op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have a new phone. ___ phone is ringing.</a:t>
              </a:r>
            </a:p>
          </p:txBody>
        </p:sp>
      </p:grpSp>
      <p:grpSp>
        <p:nvGrpSpPr>
          <p:cNvPr id="2025" name="unit-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4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028" name="unit-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0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7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031" name="unit-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0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0" name="C. 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His</a:t>
              </a:r>
            </a:p>
          </p:txBody>
        </p:sp>
      </p:grpSp>
      <p:sp>
        <p:nvSpPr>
          <p:cNvPr id="203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3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03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4" name="A1 GRAMMAR  •  UNIT 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5  •  REVEAL</a:t>
              </a:r>
            </a:p>
          </p:txBody>
        </p:sp>
      </p:grpSp>
      <p:grpSp>
        <p:nvGrpSpPr>
          <p:cNvPr id="203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03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7" name="2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4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04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2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04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04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5" name="Possess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adjectives: choose the answer</a:t>
              </a:r>
            </a:p>
          </p:txBody>
        </p:sp>
      </p:grpSp>
      <p:grpSp>
        <p:nvGrpSpPr>
          <p:cNvPr id="204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04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05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5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0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2" name="1. I have a bike. ___ bike is blu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have a new notebook. ___ notebook is green.</a:t>
              </a:r>
            </a:p>
          </p:txBody>
        </p:sp>
      </p:grpSp>
      <p:grpSp>
        <p:nvGrpSpPr>
          <p:cNvPr id="2056" name="unit-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0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5" name="A. M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059" name="unit-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0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8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062" name="unit-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1" name="C. 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His</a:t>
              </a:r>
            </a:p>
          </p:txBody>
        </p:sp>
      </p:grpSp>
      <p:grpSp>
        <p:nvGrpSpPr>
          <p:cNvPr id="206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0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4" name="2. He has a dog. ___ dog is sm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David has a sister. ___ sister is a doctor.</a:t>
              </a:r>
            </a:p>
          </p:txBody>
        </p:sp>
      </p:grpSp>
      <p:grpSp>
        <p:nvGrpSpPr>
          <p:cNvPr id="2068" name="unit-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0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7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071" name="unit-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0" name="B. H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His</a:t>
              </a:r>
            </a:p>
          </p:txBody>
        </p:sp>
      </p:grpSp>
      <p:grpSp>
        <p:nvGrpSpPr>
          <p:cNvPr id="2074" name="unit-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0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3" name="C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Your</a:t>
              </a:r>
            </a:p>
          </p:txBody>
        </p:sp>
      </p:grpSp>
      <p:grpSp>
        <p:nvGrpSpPr>
          <p:cNvPr id="207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0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6" name="3. We live here. ___ house is ol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have a small garden. ___ garden is lovely.</a:t>
              </a:r>
            </a:p>
          </p:txBody>
        </p:sp>
      </p:grpSp>
      <p:grpSp>
        <p:nvGrpSpPr>
          <p:cNvPr id="2080" name="unit-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0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9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083" name="unit-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0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2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086" name="unit-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0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5" name="C. 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Our</a:t>
              </a:r>
            </a:p>
          </p:txBody>
        </p:sp>
      </p:grpSp>
      <p:grpSp>
        <p:nvGrpSpPr>
          <p:cNvPr id="208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0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8" name="4. They are students. ___ teacher is Mr 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children are here. ___ coats are outside.</a:t>
              </a:r>
            </a:p>
          </p:txBody>
        </p:sp>
      </p:grpSp>
      <p:grpSp>
        <p:nvGrpSpPr>
          <p:cNvPr id="2092" name="unit-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0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1" name="A. The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Their</a:t>
              </a:r>
            </a:p>
          </p:txBody>
        </p:sp>
      </p:grpSp>
      <p:grpSp>
        <p:nvGrpSpPr>
          <p:cNvPr id="2095" name="unit-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0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4" name="B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My</a:t>
              </a:r>
            </a:p>
          </p:txBody>
        </p:sp>
      </p:grpSp>
      <p:grpSp>
        <p:nvGrpSpPr>
          <p:cNvPr id="2098" name="unit-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0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7" name="C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Your</a:t>
              </a:r>
            </a:p>
          </p:txBody>
        </p:sp>
      </p:grpSp>
      <p:grpSp>
        <p:nvGrpSpPr>
          <p:cNvPr id="210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0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0" name="5. You have a bag. ___ bag is op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have a new phone. ___ phone is ringing.</a:t>
              </a:r>
            </a:p>
          </p:txBody>
        </p:sp>
      </p:grpSp>
      <p:grpSp>
        <p:nvGrpSpPr>
          <p:cNvPr id="2104" name="unit-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3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107" name="unit-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6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110" name="unit-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1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9" name="C. 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His</a:t>
              </a:r>
            </a:p>
          </p:txBody>
        </p:sp>
      </p:grpSp>
      <p:sp>
        <p:nvSpPr>
          <p:cNvPr id="211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1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11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3" name="A1 GRAMMAR  •  UNIT 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5  •  REVEAL</a:t>
              </a:r>
            </a:p>
          </p:txBody>
        </p:sp>
      </p:grpSp>
      <p:grpSp>
        <p:nvGrpSpPr>
          <p:cNvPr id="211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11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6" name="3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2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12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1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12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12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4" name="Possess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adjectives: choose the answer</a:t>
              </a:r>
            </a:p>
          </p:txBody>
        </p:sp>
      </p:grpSp>
      <p:grpSp>
        <p:nvGrpSpPr>
          <p:cNvPr id="212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12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212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3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1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1" name="1. I have a bike. ___ bike is blu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have a new notebook. ___ notebook is green.</a:t>
              </a:r>
            </a:p>
          </p:txBody>
        </p:sp>
      </p:grpSp>
      <p:grpSp>
        <p:nvGrpSpPr>
          <p:cNvPr id="2135" name="unit-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1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4" name="A. M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138" name="unit-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1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7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141" name="unit-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0" name="C. 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His</a:t>
              </a:r>
            </a:p>
          </p:txBody>
        </p:sp>
      </p:grpSp>
      <p:grpSp>
        <p:nvGrpSpPr>
          <p:cNvPr id="214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1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3" name="2. He has a dog. ___ dog is sm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David has a sister. ___ sister is a doctor.</a:t>
              </a:r>
            </a:p>
          </p:txBody>
        </p:sp>
      </p:grpSp>
      <p:grpSp>
        <p:nvGrpSpPr>
          <p:cNvPr id="2147" name="unit-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6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150" name="unit-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9" name="B. H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His</a:t>
              </a:r>
            </a:p>
          </p:txBody>
        </p:sp>
      </p:grpSp>
      <p:grpSp>
        <p:nvGrpSpPr>
          <p:cNvPr id="2153" name="unit-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2" name="C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Your</a:t>
              </a:r>
            </a:p>
          </p:txBody>
        </p:sp>
      </p:grpSp>
      <p:grpSp>
        <p:nvGrpSpPr>
          <p:cNvPr id="215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1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5" name="3. We live here. ___ house is ol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have a small garden. ___ garden is lovely.</a:t>
              </a:r>
            </a:p>
          </p:txBody>
        </p:sp>
      </p:grpSp>
      <p:grpSp>
        <p:nvGrpSpPr>
          <p:cNvPr id="2159" name="unit-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8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162" name="unit-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1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1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165" name="unit-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1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4" name="C. Ou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Our</a:t>
              </a:r>
            </a:p>
          </p:txBody>
        </p:sp>
      </p:grpSp>
      <p:grpSp>
        <p:nvGrpSpPr>
          <p:cNvPr id="216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1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7" name="4. They are students. ___ teacher is Mr 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children are here. ___ coats are outside.</a:t>
              </a:r>
            </a:p>
          </p:txBody>
        </p:sp>
      </p:grpSp>
      <p:grpSp>
        <p:nvGrpSpPr>
          <p:cNvPr id="2171" name="unit-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1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0" name="A. The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Their</a:t>
              </a:r>
            </a:p>
          </p:txBody>
        </p:sp>
      </p:grpSp>
      <p:grpSp>
        <p:nvGrpSpPr>
          <p:cNvPr id="2174" name="unit-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1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3" name="B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My</a:t>
              </a:r>
            </a:p>
          </p:txBody>
        </p:sp>
      </p:grpSp>
      <p:grpSp>
        <p:nvGrpSpPr>
          <p:cNvPr id="2177" name="unit-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1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6" name="C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Your</a:t>
              </a:r>
            </a:p>
          </p:txBody>
        </p:sp>
      </p:grpSp>
      <p:grpSp>
        <p:nvGrpSpPr>
          <p:cNvPr id="218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1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9" name="5. You have a bag. ___ bag is op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have a new phone. ___ phone is ringing.</a:t>
              </a:r>
            </a:p>
          </p:txBody>
        </p:sp>
      </p:grpSp>
      <p:grpSp>
        <p:nvGrpSpPr>
          <p:cNvPr id="2183" name="unit-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2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186" name="unit-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1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5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189" name="unit-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1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8" name="C. 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His</a:t>
              </a:r>
            </a:p>
          </p:txBody>
        </p:sp>
      </p:grpSp>
      <p:sp>
        <p:nvSpPr>
          <p:cNvPr id="219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9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19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2" name="A1 GRAMMAR  •  UNIT 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5  •  REVEAL</a:t>
              </a:r>
            </a:p>
          </p:txBody>
        </p:sp>
      </p:grpSp>
      <p:grpSp>
        <p:nvGrpSpPr>
          <p:cNvPr id="219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19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5" name="3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0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19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0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20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20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3" name="Possess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adjectives: choose the answer</a:t>
              </a:r>
            </a:p>
          </p:txBody>
        </p:sp>
      </p:grpSp>
      <p:grpSp>
        <p:nvGrpSpPr>
          <p:cNvPr id="220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20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220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1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2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0" name="1. I have a bike. ___ bike is blu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have a new notebook. ___ notebook is green.</a:t>
              </a:r>
            </a:p>
          </p:txBody>
        </p:sp>
      </p:grpSp>
      <p:grpSp>
        <p:nvGrpSpPr>
          <p:cNvPr id="2214" name="unit-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2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3" name="A. M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217" name="unit-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2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6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220" name="unit-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9" name="C. 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His</a:t>
              </a:r>
            </a:p>
          </p:txBody>
        </p:sp>
      </p:grpSp>
      <p:grpSp>
        <p:nvGrpSpPr>
          <p:cNvPr id="222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2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2" name="2. He has a dog. ___ dog is sm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David has a sister. ___ sister is a doctor.</a:t>
              </a:r>
            </a:p>
          </p:txBody>
        </p:sp>
      </p:grpSp>
      <p:grpSp>
        <p:nvGrpSpPr>
          <p:cNvPr id="2226" name="unit-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5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229" name="unit-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8" name="B. H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His</a:t>
              </a:r>
            </a:p>
          </p:txBody>
        </p:sp>
      </p:grpSp>
      <p:grpSp>
        <p:nvGrpSpPr>
          <p:cNvPr id="2232" name="unit-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1" name="C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Your</a:t>
              </a:r>
            </a:p>
          </p:txBody>
        </p:sp>
      </p:grpSp>
      <p:grpSp>
        <p:nvGrpSpPr>
          <p:cNvPr id="223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2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4" name="3. We live here. ___ house is ol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have a small garden. ___ garden is lovely.</a:t>
              </a:r>
            </a:p>
          </p:txBody>
        </p:sp>
      </p:grpSp>
      <p:grpSp>
        <p:nvGrpSpPr>
          <p:cNvPr id="2238" name="unit-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2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7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241" name="unit-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2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0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244" name="unit-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2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3" name="C. Ou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Our</a:t>
              </a:r>
            </a:p>
          </p:txBody>
        </p:sp>
      </p:grpSp>
      <p:grpSp>
        <p:nvGrpSpPr>
          <p:cNvPr id="224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2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6" name="4. They are students. ___ teacher is Mr 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children are here. ___ coats are outside.</a:t>
              </a:r>
            </a:p>
          </p:txBody>
        </p:sp>
      </p:grpSp>
      <p:grpSp>
        <p:nvGrpSpPr>
          <p:cNvPr id="2250" name="unit-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2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9" name="A. Thei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Their</a:t>
              </a:r>
            </a:p>
          </p:txBody>
        </p:sp>
      </p:grpSp>
      <p:grpSp>
        <p:nvGrpSpPr>
          <p:cNvPr id="2253" name="unit-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2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2" name="B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My</a:t>
              </a:r>
            </a:p>
          </p:txBody>
        </p:sp>
      </p:grpSp>
      <p:grpSp>
        <p:nvGrpSpPr>
          <p:cNvPr id="2256" name="unit-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2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5" name="C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Your</a:t>
              </a:r>
            </a:p>
          </p:txBody>
        </p:sp>
      </p:grpSp>
      <p:grpSp>
        <p:nvGrpSpPr>
          <p:cNvPr id="225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2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8" name="5. You have a bag. ___ bag is op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have a new phone. ___ phone is ringing.</a:t>
              </a:r>
            </a:p>
          </p:txBody>
        </p:sp>
      </p:grpSp>
      <p:grpSp>
        <p:nvGrpSpPr>
          <p:cNvPr id="2262" name="unit-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2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1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265" name="unit-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4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268" name="unit-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7" name="C. 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His</a:t>
              </a:r>
            </a:p>
          </p:txBody>
        </p:sp>
      </p:grpSp>
      <p:sp>
        <p:nvSpPr>
          <p:cNvPr id="226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7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27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1" name="A1 GRAMMAR  •  UNIT 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5  •  REVEAL</a:t>
              </a:r>
            </a:p>
          </p:txBody>
        </p:sp>
      </p:grpSp>
      <p:grpSp>
        <p:nvGrpSpPr>
          <p:cNvPr id="227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27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4" name="3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8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27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9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28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28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82" name="Possess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adjectives: choose the answer</a:t>
              </a:r>
            </a:p>
          </p:txBody>
        </p:sp>
      </p:grpSp>
      <p:grpSp>
        <p:nvGrpSpPr>
          <p:cNvPr id="228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28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8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228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9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2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89" name="1. I have a bike. ___ bike is blu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have a new notebook. ___ notebook is green.</a:t>
              </a:r>
            </a:p>
          </p:txBody>
        </p:sp>
      </p:grpSp>
      <p:grpSp>
        <p:nvGrpSpPr>
          <p:cNvPr id="2293" name="unit-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2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2" name="A. M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296" name="unit-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2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5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299" name="unit-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2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8" name="C. 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His</a:t>
              </a:r>
            </a:p>
          </p:txBody>
        </p:sp>
      </p:grpSp>
      <p:grpSp>
        <p:nvGrpSpPr>
          <p:cNvPr id="230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3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1" name="2. He has a dog. ___ dog is sm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David has a sister. ___ sister is a doctor.</a:t>
              </a:r>
            </a:p>
          </p:txBody>
        </p:sp>
      </p:grpSp>
      <p:grpSp>
        <p:nvGrpSpPr>
          <p:cNvPr id="2305" name="unit-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4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308" name="unit-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7" name="B. H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His</a:t>
              </a:r>
            </a:p>
          </p:txBody>
        </p:sp>
      </p:grpSp>
      <p:grpSp>
        <p:nvGrpSpPr>
          <p:cNvPr id="2311" name="unit-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0" name="C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Your</a:t>
              </a:r>
            </a:p>
          </p:txBody>
        </p:sp>
      </p:grpSp>
      <p:grpSp>
        <p:nvGrpSpPr>
          <p:cNvPr id="231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3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3" name="3. We live here. ___ house is ol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have a small garden. ___ garden is lovely.</a:t>
              </a:r>
            </a:p>
          </p:txBody>
        </p:sp>
      </p:grpSp>
      <p:grpSp>
        <p:nvGrpSpPr>
          <p:cNvPr id="2317" name="unit-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6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320" name="unit-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9" name="B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323" name="unit-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3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2" name="C. Ou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Our</a:t>
              </a:r>
            </a:p>
          </p:txBody>
        </p:sp>
      </p:grpSp>
      <p:grpSp>
        <p:nvGrpSpPr>
          <p:cNvPr id="232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3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5" name="4. They are students. ___ teacher is Mr 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children are here. ___ coats are outside.</a:t>
              </a:r>
            </a:p>
          </p:txBody>
        </p:sp>
      </p:grpSp>
      <p:grpSp>
        <p:nvGrpSpPr>
          <p:cNvPr id="2329" name="unit-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3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8" name="A. Thei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Their</a:t>
              </a:r>
            </a:p>
          </p:txBody>
        </p:sp>
      </p:grpSp>
      <p:grpSp>
        <p:nvGrpSpPr>
          <p:cNvPr id="2332" name="unit-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1" name="B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My</a:t>
              </a:r>
            </a:p>
          </p:txBody>
        </p:sp>
      </p:grpSp>
      <p:grpSp>
        <p:nvGrpSpPr>
          <p:cNvPr id="2335" name="unit-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3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4" name="C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Your</a:t>
              </a:r>
            </a:p>
          </p:txBody>
        </p:sp>
      </p:grpSp>
      <p:grpSp>
        <p:nvGrpSpPr>
          <p:cNvPr id="233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3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7" name="5. You have a bag. ___ bag is op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You have a new phone. ___ phone is ringing.</a:t>
              </a:r>
            </a:p>
          </p:txBody>
        </p:sp>
      </p:grpSp>
      <p:grpSp>
        <p:nvGrpSpPr>
          <p:cNvPr id="2341" name="unit-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0" name="A. M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</a:t>
              </a:r>
            </a:p>
          </p:txBody>
        </p:sp>
      </p:grpSp>
      <p:grpSp>
        <p:nvGrpSpPr>
          <p:cNvPr id="2344" name="unit-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3" name="B. You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Your</a:t>
              </a:r>
            </a:p>
          </p:txBody>
        </p:sp>
      </p:grpSp>
      <p:grpSp>
        <p:nvGrpSpPr>
          <p:cNvPr id="2347" name="unit-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6" name="C. 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His</a:t>
              </a:r>
            </a:p>
          </p:txBody>
        </p:sp>
      </p:grpSp>
      <p:sp>
        <p:nvSpPr>
          <p:cNvPr id="234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5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34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0" name="A1 GRAMMAR  •  UNIT 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5  •  REVEAL</a:t>
              </a:r>
            </a:p>
          </p:txBody>
        </p:sp>
      </p:grpSp>
      <p:grpSp>
        <p:nvGrpSpPr>
          <p:cNvPr id="235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35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3" name="3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5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235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8" name="UNIT 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EXPLANATION</a:t>
              </a:r>
            </a:p>
          </p:txBody>
        </p:sp>
      </p:grpSp>
      <p:grpSp>
        <p:nvGrpSpPr>
          <p:cNvPr id="236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236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1" name="Possessive ’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’s</a:t>
              </a:r>
            </a:p>
          </p:txBody>
        </p:sp>
      </p:grpSp>
      <p:sp>
        <p:nvSpPr>
          <p:cNvPr id="236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6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236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236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236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8" name="Add ’s to a person or name to show possession. For a regular plural ending in -s, add only an apostroph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Add ’s to a person or name to show possession. For a regular plural ending in -s, add only an apostrophe.</a:t>
              </a:r>
            </a:p>
          </p:txBody>
        </p:sp>
      </p:grpSp>
      <p:grpSp>
        <p:nvGrpSpPr>
          <p:cNvPr id="237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237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237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237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4" name="Plural words ending in -s usually take only an apostrophe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Plural words ending in -s usually take only an apostrophe.</a:t>
              </a:r>
            </a:p>
          </p:txBody>
        </p:sp>
      </p:grpSp>
      <p:sp>
        <p:nvSpPr>
          <p:cNvPr id="237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7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237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238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238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1" name="person + ’s + thing"/>
            <p:cNvSpPr txBox="1"/>
            <p:nvPr/>
          </p:nvSpPr>
          <p:spPr>
            <a:xfrm>
              <a:off x="45719" y="0"/>
              <a:ext cx="2146937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person + ’s + thing</a:t>
              </a:r>
            </a:p>
          </p:txBody>
        </p:sp>
      </p:grpSp>
      <p:grpSp>
        <p:nvGrpSpPr>
          <p:cNvPr id="238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238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238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8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238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239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239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1" name="1.  This is Emma’s coat.…"/>
            <p:cNvSpPr txBox="1"/>
            <p:nvPr/>
          </p:nvSpPr>
          <p:spPr>
            <a:xfrm>
              <a:off x="45719" y="0"/>
              <a:ext cx="3051812" cy="1419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This is Emma’s coat.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 students’ books are here.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That is Emma’s coat.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students’ books are here.</a:t>
              </a:r>
            </a:p>
          </p:txBody>
        </p:sp>
      </p:grpSp>
      <p:sp>
        <p:nvSpPr>
          <p:cNvPr id="239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9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239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5" name="A1 GRAMMAR  •  UNIT 6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6  •  EXPLANATION</a:t>
              </a:r>
            </a:p>
          </p:txBody>
        </p:sp>
      </p:grpSp>
      <p:grpSp>
        <p:nvGrpSpPr>
          <p:cNvPr id="239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39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8" name="3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0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40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03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40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40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06" name="Possessive ’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’s: choose the answer</a:t>
              </a:r>
            </a:p>
          </p:txBody>
        </p:sp>
      </p:grpSp>
      <p:grpSp>
        <p:nvGrpSpPr>
          <p:cNvPr id="241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40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0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41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1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4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3" name="1. the bag of Lucy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bicycle of Emma</a:t>
              </a:r>
            </a:p>
          </p:txBody>
        </p:sp>
      </p:grpSp>
      <p:grpSp>
        <p:nvGrpSpPr>
          <p:cNvPr id="2417" name="unit-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4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6" name="A. Lucy’s ba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Emma’s bicycle</a:t>
              </a:r>
            </a:p>
          </p:txBody>
        </p:sp>
      </p:grpSp>
      <p:grpSp>
        <p:nvGrpSpPr>
          <p:cNvPr id="2420" name="unit-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9" name="B. Lucys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Emmas bicycle</a:t>
              </a:r>
            </a:p>
          </p:txBody>
        </p:sp>
      </p:grpSp>
      <p:grpSp>
        <p:nvGrpSpPr>
          <p:cNvPr id="2423" name="unit-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2" name="C. Lucy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Emma bicycle</a:t>
              </a:r>
            </a:p>
          </p:txBody>
        </p:sp>
      </p:grpSp>
      <p:grpSp>
        <p:nvGrpSpPr>
          <p:cNvPr id="242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4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5" name="2. the car of my fath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office of my mother</a:t>
              </a:r>
            </a:p>
          </p:txBody>
        </p:sp>
      </p:grpSp>
      <p:grpSp>
        <p:nvGrpSpPr>
          <p:cNvPr id="2429" name="unit-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4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8" name="A. my fathers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 mothers office</a:t>
              </a:r>
            </a:p>
          </p:txBody>
        </p:sp>
      </p:grpSp>
      <p:grpSp>
        <p:nvGrpSpPr>
          <p:cNvPr id="2432" name="unit-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1" name="B. my father’s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my mother’s office</a:t>
              </a:r>
            </a:p>
          </p:txBody>
        </p:sp>
      </p:grpSp>
      <p:grpSp>
        <p:nvGrpSpPr>
          <p:cNvPr id="2435" name="unit-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4" name="C. my father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my mother office</a:t>
              </a:r>
            </a:p>
          </p:txBody>
        </p:sp>
      </p:grpSp>
      <p:grpSp>
        <p:nvGrpSpPr>
          <p:cNvPr id="243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4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7" name="3. the toys of the children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games of the children</a:t>
              </a:r>
            </a:p>
          </p:txBody>
        </p:sp>
      </p:grpSp>
      <p:grpSp>
        <p:nvGrpSpPr>
          <p:cNvPr id="2441" name="unit-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4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0" name="A. the childrens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childrens games</a:t>
              </a:r>
            </a:p>
          </p:txBody>
        </p:sp>
      </p:grpSp>
      <p:grpSp>
        <p:nvGrpSpPr>
          <p:cNvPr id="2444" name="unit-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4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3" name="B. the children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children games</a:t>
              </a:r>
            </a:p>
          </p:txBody>
        </p:sp>
      </p:grpSp>
      <p:grpSp>
        <p:nvGrpSpPr>
          <p:cNvPr id="2447" name="unit-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4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6" name="C. the children’s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children’s games</a:t>
              </a:r>
            </a:p>
          </p:txBody>
        </p:sp>
      </p:grpSp>
      <p:grpSp>
        <p:nvGrpSpPr>
          <p:cNvPr id="245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4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9" name="4. the room of the girl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bags of the teachers</a:t>
              </a:r>
            </a:p>
          </p:txBody>
        </p:sp>
      </p:grpSp>
      <p:grpSp>
        <p:nvGrpSpPr>
          <p:cNvPr id="2453" name="unit-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4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2" name="A. the girls’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teachers’ bags</a:t>
              </a:r>
            </a:p>
          </p:txBody>
        </p:sp>
      </p:grpSp>
      <p:grpSp>
        <p:nvGrpSpPr>
          <p:cNvPr id="2456" name="unit-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4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5" name="B. the girls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teachers bags</a:t>
              </a:r>
            </a:p>
          </p:txBody>
        </p:sp>
      </p:grpSp>
      <p:grpSp>
        <p:nvGrpSpPr>
          <p:cNvPr id="2459" name="unit-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4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8" name="C. the girl’s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teacher’s bags</a:t>
              </a:r>
            </a:p>
          </p:txBody>
        </p:sp>
      </p:grpSp>
      <p:grpSp>
        <p:nvGrpSpPr>
          <p:cNvPr id="246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4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1" name="5. the phone of Alex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jacket of Daniel</a:t>
              </a:r>
            </a:p>
          </p:txBody>
        </p:sp>
      </p:grpSp>
      <p:grpSp>
        <p:nvGrpSpPr>
          <p:cNvPr id="2465" name="unit-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4" name="A. Alexs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Daniels jacket</a:t>
              </a:r>
            </a:p>
          </p:txBody>
        </p:sp>
      </p:grpSp>
      <p:grpSp>
        <p:nvGrpSpPr>
          <p:cNvPr id="2468" name="unit-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7" name="B. Alex’s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Daniel’s jacket</a:t>
              </a:r>
            </a:p>
          </p:txBody>
        </p:sp>
      </p:grpSp>
      <p:grpSp>
        <p:nvGrpSpPr>
          <p:cNvPr id="2471" name="unit-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4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0" name="C. Alex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Daniel jacket</a:t>
              </a:r>
            </a:p>
          </p:txBody>
        </p:sp>
      </p:grpSp>
      <p:sp>
        <p:nvSpPr>
          <p:cNvPr id="247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7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47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4" name="A1 GRAMMAR  •  UNIT 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6  •  REVEAL</a:t>
              </a:r>
            </a:p>
          </p:txBody>
        </p:sp>
      </p:grpSp>
      <p:grpSp>
        <p:nvGrpSpPr>
          <p:cNvPr id="247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47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7" name="3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8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48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2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48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48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5" name="Possessive ’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’s: choose the answer</a:t>
              </a:r>
            </a:p>
          </p:txBody>
        </p:sp>
      </p:grpSp>
      <p:grpSp>
        <p:nvGrpSpPr>
          <p:cNvPr id="248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48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49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9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4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2" name="1. the bag of Lucy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bicycle of Emma</a:t>
              </a:r>
            </a:p>
          </p:txBody>
        </p:sp>
      </p:grpSp>
      <p:grpSp>
        <p:nvGrpSpPr>
          <p:cNvPr id="2496" name="unit-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4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5" name="A. Lucy’s ba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Emma’s bicycle</a:t>
              </a:r>
            </a:p>
          </p:txBody>
        </p:sp>
      </p:grpSp>
      <p:grpSp>
        <p:nvGrpSpPr>
          <p:cNvPr id="2499" name="unit-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4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8" name="B. Lucys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Emmas bicycle</a:t>
              </a:r>
            </a:p>
          </p:txBody>
        </p:sp>
      </p:grpSp>
      <p:grpSp>
        <p:nvGrpSpPr>
          <p:cNvPr id="2502" name="unit-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1" name="C. Lucy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Emma bicycle</a:t>
              </a:r>
            </a:p>
          </p:txBody>
        </p:sp>
      </p:grpSp>
      <p:grpSp>
        <p:nvGrpSpPr>
          <p:cNvPr id="250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5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4" name="2. the car of my fath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office of my mother</a:t>
              </a:r>
            </a:p>
          </p:txBody>
        </p:sp>
      </p:grpSp>
      <p:grpSp>
        <p:nvGrpSpPr>
          <p:cNvPr id="2508" name="unit-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7" name="A. my fathers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 mothers office</a:t>
              </a:r>
            </a:p>
          </p:txBody>
        </p:sp>
      </p:grpSp>
      <p:grpSp>
        <p:nvGrpSpPr>
          <p:cNvPr id="2511" name="unit-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0" name="B. my father’s c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my mother’s office</a:t>
              </a:r>
            </a:p>
          </p:txBody>
        </p:sp>
      </p:grpSp>
      <p:grpSp>
        <p:nvGrpSpPr>
          <p:cNvPr id="2514" name="unit-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5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3" name="C. my father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my mother office</a:t>
              </a:r>
            </a:p>
          </p:txBody>
        </p:sp>
      </p:grpSp>
      <p:grpSp>
        <p:nvGrpSpPr>
          <p:cNvPr id="251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5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6" name="3. the toys of the children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games of the children</a:t>
              </a:r>
            </a:p>
          </p:txBody>
        </p:sp>
      </p:grpSp>
      <p:grpSp>
        <p:nvGrpSpPr>
          <p:cNvPr id="2520" name="unit-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5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9" name="A. the childrens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childrens games</a:t>
              </a:r>
            </a:p>
          </p:txBody>
        </p:sp>
      </p:grpSp>
      <p:grpSp>
        <p:nvGrpSpPr>
          <p:cNvPr id="2523" name="unit-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5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2" name="B. the children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children games</a:t>
              </a:r>
            </a:p>
          </p:txBody>
        </p:sp>
      </p:grpSp>
      <p:grpSp>
        <p:nvGrpSpPr>
          <p:cNvPr id="2526" name="unit-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5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5" name="C. the children’s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children’s games</a:t>
              </a:r>
            </a:p>
          </p:txBody>
        </p:sp>
      </p:grpSp>
      <p:grpSp>
        <p:nvGrpSpPr>
          <p:cNvPr id="252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5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8" name="4. the room of the girl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bags of the teachers</a:t>
              </a:r>
            </a:p>
          </p:txBody>
        </p:sp>
      </p:grpSp>
      <p:grpSp>
        <p:nvGrpSpPr>
          <p:cNvPr id="2532" name="unit-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5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1" name="A. the girls’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teachers’ bags</a:t>
              </a:r>
            </a:p>
          </p:txBody>
        </p:sp>
      </p:grpSp>
      <p:grpSp>
        <p:nvGrpSpPr>
          <p:cNvPr id="2535" name="unit-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5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4" name="B. the girls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teachers bags</a:t>
              </a:r>
            </a:p>
          </p:txBody>
        </p:sp>
      </p:grpSp>
      <p:grpSp>
        <p:nvGrpSpPr>
          <p:cNvPr id="2538" name="unit-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5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7" name="C. the girl’s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teacher’s bags</a:t>
              </a:r>
            </a:p>
          </p:txBody>
        </p:sp>
      </p:grpSp>
      <p:grpSp>
        <p:nvGrpSpPr>
          <p:cNvPr id="254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5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0" name="5. the phone of Alex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jacket of Daniel</a:t>
              </a:r>
            </a:p>
          </p:txBody>
        </p:sp>
      </p:grpSp>
      <p:grpSp>
        <p:nvGrpSpPr>
          <p:cNvPr id="2544" name="unit-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3" name="A. Alexs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Daniels jacket</a:t>
              </a:r>
            </a:p>
          </p:txBody>
        </p:sp>
      </p:grpSp>
      <p:grpSp>
        <p:nvGrpSpPr>
          <p:cNvPr id="2547" name="unit-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6" name="B. Alex’s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Daniel’s jacket</a:t>
              </a:r>
            </a:p>
          </p:txBody>
        </p:sp>
      </p:grpSp>
      <p:grpSp>
        <p:nvGrpSpPr>
          <p:cNvPr id="2550" name="unit-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5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9" name="C. Alex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Daniel jacket</a:t>
              </a:r>
            </a:p>
          </p:txBody>
        </p:sp>
      </p:grpSp>
      <p:sp>
        <p:nvSpPr>
          <p:cNvPr id="255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5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55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3" name="A1 GRAMMAR  •  UNIT 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6  •  REVEAL</a:t>
              </a:r>
            </a:p>
          </p:txBody>
        </p:sp>
      </p:grpSp>
      <p:grpSp>
        <p:nvGrpSpPr>
          <p:cNvPr id="255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55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6" name="3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6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56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1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56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56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4" name="Possessive ’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’s: choose the answer</a:t>
              </a:r>
            </a:p>
          </p:txBody>
        </p:sp>
      </p:grpSp>
      <p:grpSp>
        <p:nvGrpSpPr>
          <p:cNvPr id="256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56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256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7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5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1" name="1. the bag of Lucy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bicycle of Emma</a:t>
              </a:r>
            </a:p>
          </p:txBody>
        </p:sp>
      </p:grpSp>
      <p:grpSp>
        <p:nvGrpSpPr>
          <p:cNvPr id="2575" name="unit-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5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4" name="A. Lucy’s ba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Emma’s bicycle</a:t>
              </a:r>
            </a:p>
          </p:txBody>
        </p:sp>
      </p:grpSp>
      <p:grpSp>
        <p:nvGrpSpPr>
          <p:cNvPr id="2578" name="unit-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5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7" name="B. Lucys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Emmas bicycle</a:t>
              </a:r>
            </a:p>
          </p:txBody>
        </p:sp>
      </p:grpSp>
      <p:grpSp>
        <p:nvGrpSpPr>
          <p:cNvPr id="2581" name="unit-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0" name="C. Lucy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Emma bicycle</a:t>
              </a:r>
            </a:p>
          </p:txBody>
        </p:sp>
      </p:grpSp>
      <p:grpSp>
        <p:nvGrpSpPr>
          <p:cNvPr id="258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5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3" name="2. the car of my fath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office of my mother</a:t>
              </a:r>
            </a:p>
          </p:txBody>
        </p:sp>
      </p:grpSp>
      <p:grpSp>
        <p:nvGrpSpPr>
          <p:cNvPr id="2587" name="unit-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6" name="A. my fathers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 mothers office</a:t>
              </a:r>
            </a:p>
          </p:txBody>
        </p:sp>
      </p:grpSp>
      <p:grpSp>
        <p:nvGrpSpPr>
          <p:cNvPr id="2590" name="unit-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9" name="B. my father’s c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my mother’s office</a:t>
              </a:r>
            </a:p>
          </p:txBody>
        </p:sp>
      </p:grpSp>
      <p:grpSp>
        <p:nvGrpSpPr>
          <p:cNvPr id="2593" name="unit-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2" name="C. my father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my mother office</a:t>
              </a:r>
            </a:p>
          </p:txBody>
        </p:sp>
      </p:grpSp>
      <p:grpSp>
        <p:nvGrpSpPr>
          <p:cNvPr id="259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5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5" name="3. the toys of the children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games of the children</a:t>
              </a:r>
            </a:p>
          </p:txBody>
        </p:sp>
      </p:grpSp>
      <p:grpSp>
        <p:nvGrpSpPr>
          <p:cNvPr id="2599" name="unit-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8" name="A. the childrens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childrens games</a:t>
              </a:r>
            </a:p>
          </p:txBody>
        </p:sp>
      </p:grpSp>
      <p:grpSp>
        <p:nvGrpSpPr>
          <p:cNvPr id="2602" name="unit-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6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1" name="B. the children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children games</a:t>
              </a:r>
            </a:p>
          </p:txBody>
        </p:sp>
      </p:grpSp>
      <p:grpSp>
        <p:nvGrpSpPr>
          <p:cNvPr id="2605" name="unit-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6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4" name="C. the children’s toy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children’s games</a:t>
              </a:r>
            </a:p>
          </p:txBody>
        </p:sp>
      </p:grpSp>
      <p:grpSp>
        <p:nvGrpSpPr>
          <p:cNvPr id="260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6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7" name="4. the room of the girl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bags of the teachers</a:t>
              </a:r>
            </a:p>
          </p:txBody>
        </p:sp>
      </p:grpSp>
      <p:grpSp>
        <p:nvGrpSpPr>
          <p:cNvPr id="2611" name="unit-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6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0" name="A. the girls’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teachers’ bags</a:t>
              </a:r>
            </a:p>
          </p:txBody>
        </p:sp>
      </p:grpSp>
      <p:grpSp>
        <p:nvGrpSpPr>
          <p:cNvPr id="2614" name="unit-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6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3" name="B. the girls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teachers bags</a:t>
              </a:r>
            </a:p>
          </p:txBody>
        </p:sp>
      </p:grpSp>
      <p:grpSp>
        <p:nvGrpSpPr>
          <p:cNvPr id="2617" name="unit-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6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6" name="C. the girl’s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teacher’s bags</a:t>
              </a:r>
            </a:p>
          </p:txBody>
        </p:sp>
      </p:grpSp>
      <p:grpSp>
        <p:nvGrpSpPr>
          <p:cNvPr id="262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6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9" name="5. the phone of Alex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jacket of Daniel</a:t>
              </a:r>
            </a:p>
          </p:txBody>
        </p:sp>
      </p:grpSp>
      <p:grpSp>
        <p:nvGrpSpPr>
          <p:cNvPr id="2623" name="unit-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2" name="A. Alexs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Daniels jacket</a:t>
              </a:r>
            </a:p>
          </p:txBody>
        </p:sp>
      </p:grpSp>
      <p:grpSp>
        <p:nvGrpSpPr>
          <p:cNvPr id="2626" name="unit-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6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5" name="B. Alex’s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Daniel’s jacket</a:t>
              </a:r>
            </a:p>
          </p:txBody>
        </p:sp>
      </p:grpSp>
      <p:grpSp>
        <p:nvGrpSpPr>
          <p:cNvPr id="2629" name="unit-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6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8" name="C. Alex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Daniel jacket</a:t>
              </a:r>
            </a:p>
          </p:txBody>
        </p:sp>
      </p:grpSp>
      <p:sp>
        <p:nvSpPr>
          <p:cNvPr id="263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3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63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2" name="A1 GRAMMAR  •  UNIT 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6  •  REVEAL</a:t>
              </a:r>
            </a:p>
          </p:txBody>
        </p:sp>
      </p:grpSp>
      <p:grpSp>
        <p:nvGrpSpPr>
          <p:cNvPr id="263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63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5" name="3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4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63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0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64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64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3" name="Possessive ’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’s: choose the answer</a:t>
              </a:r>
            </a:p>
          </p:txBody>
        </p:sp>
      </p:grpSp>
      <p:grpSp>
        <p:nvGrpSpPr>
          <p:cNvPr id="264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64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264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5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6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0" name="1. the bag of Lucy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bicycle of Emma</a:t>
              </a:r>
            </a:p>
          </p:txBody>
        </p:sp>
      </p:grpSp>
      <p:grpSp>
        <p:nvGrpSpPr>
          <p:cNvPr id="2654" name="unit-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6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3" name="A. Lucy’s ba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Emma’s bicycle</a:t>
              </a:r>
            </a:p>
          </p:txBody>
        </p:sp>
      </p:grpSp>
      <p:grpSp>
        <p:nvGrpSpPr>
          <p:cNvPr id="2657" name="unit-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6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6" name="B. Lucys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Emmas bicycle</a:t>
              </a:r>
            </a:p>
          </p:txBody>
        </p:sp>
      </p:grpSp>
      <p:grpSp>
        <p:nvGrpSpPr>
          <p:cNvPr id="2660" name="unit-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9" name="C. Lucy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Emma bicycle</a:t>
              </a:r>
            </a:p>
          </p:txBody>
        </p:sp>
      </p:grpSp>
      <p:grpSp>
        <p:nvGrpSpPr>
          <p:cNvPr id="266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6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2" name="2. the car of my fath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office of my mother</a:t>
              </a:r>
            </a:p>
          </p:txBody>
        </p:sp>
      </p:grpSp>
      <p:grpSp>
        <p:nvGrpSpPr>
          <p:cNvPr id="2666" name="unit-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5" name="A. my fathers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 mothers office</a:t>
              </a:r>
            </a:p>
          </p:txBody>
        </p:sp>
      </p:grpSp>
      <p:grpSp>
        <p:nvGrpSpPr>
          <p:cNvPr id="2669" name="unit-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8" name="B. my father’s c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my mother’s office</a:t>
              </a:r>
            </a:p>
          </p:txBody>
        </p:sp>
      </p:grpSp>
      <p:grpSp>
        <p:nvGrpSpPr>
          <p:cNvPr id="2672" name="unit-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1" name="C. my father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my mother office</a:t>
              </a:r>
            </a:p>
          </p:txBody>
        </p:sp>
      </p:grpSp>
      <p:grpSp>
        <p:nvGrpSpPr>
          <p:cNvPr id="267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6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4" name="3. the toys of the children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games of the children</a:t>
              </a:r>
            </a:p>
          </p:txBody>
        </p:sp>
      </p:grpSp>
      <p:grpSp>
        <p:nvGrpSpPr>
          <p:cNvPr id="2678" name="unit-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6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7" name="A. the childrens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childrens games</a:t>
              </a:r>
            </a:p>
          </p:txBody>
        </p:sp>
      </p:grpSp>
      <p:grpSp>
        <p:nvGrpSpPr>
          <p:cNvPr id="2681" name="unit-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6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0" name="B. the children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children games</a:t>
              </a:r>
            </a:p>
          </p:txBody>
        </p:sp>
      </p:grpSp>
      <p:grpSp>
        <p:nvGrpSpPr>
          <p:cNvPr id="2684" name="unit-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6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3" name="C. the children’s toy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children’s games</a:t>
              </a:r>
            </a:p>
          </p:txBody>
        </p:sp>
      </p:grpSp>
      <p:grpSp>
        <p:nvGrpSpPr>
          <p:cNvPr id="268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6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6" name="4. the room of the girl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bags of the teachers</a:t>
              </a:r>
            </a:p>
          </p:txBody>
        </p:sp>
      </p:grpSp>
      <p:grpSp>
        <p:nvGrpSpPr>
          <p:cNvPr id="2690" name="unit-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6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9" name="A. the girls’ room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teachers’ bags</a:t>
              </a:r>
            </a:p>
          </p:txBody>
        </p:sp>
      </p:grpSp>
      <p:grpSp>
        <p:nvGrpSpPr>
          <p:cNvPr id="2693" name="unit-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6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2" name="B. the girls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teachers bags</a:t>
              </a:r>
            </a:p>
          </p:txBody>
        </p:sp>
      </p:grpSp>
      <p:grpSp>
        <p:nvGrpSpPr>
          <p:cNvPr id="2696" name="unit-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6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5" name="C. the girl’s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teacher’s bags</a:t>
              </a:r>
            </a:p>
          </p:txBody>
        </p:sp>
      </p:grpSp>
      <p:grpSp>
        <p:nvGrpSpPr>
          <p:cNvPr id="269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6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8" name="5. the phone of Alex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jacket of Daniel</a:t>
              </a:r>
            </a:p>
          </p:txBody>
        </p:sp>
      </p:grpSp>
      <p:grpSp>
        <p:nvGrpSpPr>
          <p:cNvPr id="2702" name="unit-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7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1" name="A. Alexs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Daniels jacket</a:t>
              </a:r>
            </a:p>
          </p:txBody>
        </p:sp>
      </p:grpSp>
      <p:grpSp>
        <p:nvGrpSpPr>
          <p:cNvPr id="2705" name="unit-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4" name="B. Alex’s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Daniel’s jacket</a:t>
              </a:r>
            </a:p>
          </p:txBody>
        </p:sp>
      </p:grpSp>
      <p:grpSp>
        <p:nvGrpSpPr>
          <p:cNvPr id="2708" name="unit-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7" name="C. Alex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Daniel jacket</a:t>
              </a:r>
            </a:p>
          </p:txBody>
        </p:sp>
      </p:grpSp>
      <p:sp>
        <p:nvSpPr>
          <p:cNvPr id="270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1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71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1" name="A1 GRAMMAR  •  UNIT 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6  •  REVEAL</a:t>
              </a:r>
            </a:p>
          </p:txBody>
        </p:sp>
      </p:grpSp>
      <p:grpSp>
        <p:nvGrpSpPr>
          <p:cNvPr id="271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71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4" name="3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2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71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9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72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72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2" name="Possessive ’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Possessive ’s: choose the answer</a:t>
              </a:r>
            </a:p>
          </p:txBody>
        </p:sp>
      </p:grpSp>
      <p:grpSp>
        <p:nvGrpSpPr>
          <p:cNvPr id="272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72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272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3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7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9" name="1. the bag of Lucy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bicycle of Emma</a:t>
              </a:r>
            </a:p>
          </p:txBody>
        </p:sp>
      </p:grpSp>
      <p:grpSp>
        <p:nvGrpSpPr>
          <p:cNvPr id="2733" name="unit-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7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2" name="A. Lucy’s ba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Emma’s bicycle</a:t>
              </a:r>
            </a:p>
          </p:txBody>
        </p:sp>
      </p:grpSp>
      <p:grpSp>
        <p:nvGrpSpPr>
          <p:cNvPr id="2736" name="unit-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7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5" name="B. Lucys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Emmas bicycle</a:t>
              </a:r>
            </a:p>
          </p:txBody>
        </p:sp>
      </p:grpSp>
      <p:grpSp>
        <p:nvGrpSpPr>
          <p:cNvPr id="2739" name="unit-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7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8" name="C. Lucy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Emma bicycle</a:t>
              </a:r>
            </a:p>
          </p:txBody>
        </p:sp>
      </p:grpSp>
      <p:grpSp>
        <p:nvGrpSpPr>
          <p:cNvPr id="274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7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1" name="2. the car of my fath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office of my mother</a:t>
              </a:r>
            </a:p>
          </p:txBody>
        </p:sp>
      </p:grpSp>
      <p:grpSp>
        <p:nvGrpSpPr>
          <p:cNvPr id="2745" name="unit-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4" name="A. my fathers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 mothers office</a:t>
              </a:r>
            </a:p>
          </p:txBody>
        </p:sp>
      </p:grpSp>
      <p:grpSp>
        <p:nvGrpSpPr>
          <p:cNvPr id="2748" name="unit-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7" name="B. my father’s c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my mother’s office</a:t>
              </a:r>
            </a:p>
          </p:txBody>
        </p:sp>
      </p:grpSp>
      <p:grpSp>
        <p:nvGrpSpPr>
          <p:cNvPr id="2751" name="unit-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0" name="C. my father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my mother office</a:t>
              </a:r>
            </a:p>
          </p:txBody>
        </p:sp>
      </p:grpSp>
      <p:grpSp>
        <p:nvGrpSpPr>
          <p:cNvPr id="275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7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3" name="3. the toys of the children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games of the children</a:t>
              </a:r>
            </a:p>
          </p:txBody>
        </p:sp>
      </p:grpSp>
      <p:grpSp>
        <p:nvGrpSpPr>
          <p:cNvPr id="2757" name="unit-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6" name="A. the childrens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childrens games</a:t>
              </a:r>
            </a:p>
          </p:txBody>
        </p:sp>
      </p:grpSp>
      <p:grpSp>
        <p:nvGrpSpPr>
          <p:cNvPr id="2760" name="unit-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7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9" name="B. the children to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children games</a:t>
              </a:r>
            </a:p>
          </p:txBody>
        </p:sp>
      </p:grpSp>
      <p:grpSp>
        <p:nvGrpSpPr>
          <p:cNvPr id="2763" name="unit-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7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2" name="C. the children’s toy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children’s games</a:t>
              </a:r>
            </a:p>
          </p:txBody>
        </p:sp>
      </p:grpSp>
      <p:grpSp>
        <p:nvGrpSpPr>
          <p:cNvPr id="276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7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5" name="4. the room of the girl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bags of the teachers</a:t>
              </a:r>
            </a:p>
          </p:txBody>
        </p:sp>
      </p:grpSp>
      <p:grpSp>
        <p:nvGrpSpPr>
          <p:cNvPr id="2769" name="unit-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7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8" name="A. the girls’ room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teachers’ bags</a:t>
              </a:r>
            </a:p>
          </p:txBody>
        </p:sp>
      </p:grpSp>
      <p:grpSp>
        <p:nvGrpSpPr>
          <p:cNvPr id="2772" name="unit-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7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1" name="B. the girls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teachers bags</a:t>
              </a:r>
            </a:p>
          </p:txBody>
        </p:sp>
      </p:grpSp>
      <p:grpSp>
        <p:nvGrpSpPr>
          <p:cNvPr id="2775" name="unit-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7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4" name="C. the girl’s roo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teacher’s bags</a:t>
              </a:r>
            </a:p>
          </p:txBody>
        </p:sp>
      </p:grpSp>
      <p:grpSp>
        <p:nvGrpSpPr>
          <p:cNvPr id="277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7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7" name="5. the phone of Alex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jacket of Daniel</a:t>
              </a:r>
            </a:p>
          </p:txBody>
        </p:sp>
      </p:grpSp>
      <p:grpSp>
        <p:nvGrpSpPr>
          <p:cNvPr id="2781" name="unit-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0" name="A. Alexs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Daniels jacket</a:t>
              </a:r>
            </a:p>
          </p:txBody>
        </p:sp>
      </p:grpSp>
      <p:grpSp>
        <p:nvGrpSpPr>
          <p:cNvPr id="2784" name="unit-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3" name="B. Alex’s ph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Daniel’s jacket</a:t>
              </a:r>
            </a:p>
          </p:txBody>
        </p:sp>
      </p:grpSp>
      <p:grpSp>
        <p:nvGrpSpPr>
          <p:cNvPr id="2787" name="unit-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6" name="C. Alex ph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Daniel jacket</a:t>
              </a:r>
            </a:p>
          </p:txBody>
        </p:sp>
      </p:grpSp>
      <p:sp>
        <p:nvSpPr>
          <p:cNvPr id="278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9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78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0" name="A1 GRAMMAR  •  UNIT 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6  •  REVEAL</a:t>
              </a:r>
            </a:p>
          </p:txBody>
        </p:sp>
      </p:grpSp>
      <p:grpSp>
        <p:nvGrpSpPr>
          <p:cNvPr id="279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79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3" name="3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9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279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8" name="UNIT 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EXPLANATION</a:t>
              </a:r>
            </a:p>
          </p:txBody>
        </p:sp>
      </p:grpSp>
      <p:grpSp>
        <p:nvGrpSpPr>
          <p:cNvPr id="280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280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1" name="Articles: a, an and th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 and the</a:t>
              </a:r>
            </a:p>
          </p:txBody>
        </p:sp>
      </p:grpSp>
      <p:sp>
        <p:nvSpPr>
          <p:cNvPr id="280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0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280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280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280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8" name="Use a before a consonant sound and an before a vowel sound when something is not specific. Use the when the listener knows which one you mean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 before a consonant sound and an before a vowel sound when something is not specific. Use the when the listener knows which one you mean.</a:t>
              </a:r>
            </a:p>
          </p:txBody>
        </p:sp>
      </p:grpSp>
      <p:grpSp>
        <p:nvGrpSpPr>
          <p:cNvPr id="281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281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281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281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4" name="Choose a or an by sound, not only by the first letter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Choose a or an by sound, not only by the first letter.</a:t>
              </a:r>
            </a:p>
          </p:txBody>
        </p:sp>
      </p:grpSp>
      <p:sp>
        <p:nvSpPr>
          <p:cNvPr id="281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1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281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282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282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1" name="a + consonant sound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 + consonant sound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an + vowel sound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the + specific thing</a:t>
              </a:r>
            </a:p>
          </p:txBody>
        </p:sp>
      </p:grpSp>
      <p:grpSp>
        <p:nvGrpSpPr>
          <p:cNvPr id="282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282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282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2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282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283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283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1" name="1.  I have a cat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have a cat.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eats an apple.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Close the door, please.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is an engineer.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 moon looks beautiful tonight.</a:t>
              </a:r>
            </a:p>
          </p:txBody>
        </p:sp>
      </p:grpSp>
      <p:sp>
        <p:nvSpPr>
          <p:cNvPr id="283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3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283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5" name="A1 GRAMMAR  •  UNIT 7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7  •  EXPLANATION</a:t>
              </a:r>
            </a:p>
          </p:txBody>
        </p:sp>
      </p:grpSp>
      <p:grpSp>
        <p:nvGrpSpPr>
          <p:cNvPr id="283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83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8" name="4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4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84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3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284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84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6" name="Articles: a, an and th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 and the: choose the answer</a:t>
              </a:r>
            </a:p>
          </p:txBody>
        </p:sp>
      </p:grpSp>
      <p:grpSp>
        <p:nvGrpSpPr>
          <p:cNvPr id="285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84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85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5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8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3" name="1. ___ orang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elephant</a:t>
              </a:r>
            </a:p>
          </p:txBody>
        </p:sp>
      </p:grpSp>
      <p:grpSp>
        <p:nvGrpSpPr>
          <p:cNvPr id="2857" name="unit-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8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6" name="A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2860" name="unit-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8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9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2863" name="unit-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2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286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8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5" name="2. ___ teach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university student</a:t>
              </a:r>
            </a:p>
          </p:txBody>
        </p:sp>
      </p:grpSp>
      <p:grpSp>
        <p:nvGrpSpPr>
          <p:cNvPr id="2869" name="unit-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8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8" name="A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2872" name="unit-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8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1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2875" name="unit-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8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4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287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8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7" name="3. ___ sun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Earth</a:t>
              </a:r>
            </a:p>
          </p:txBody>
        </p:sp>
      </p:grpSp>
      <p:grpSp>
        <p:nvGrpSpPr>
          <p:cNvPr id="2881" name="unit-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8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0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2884" name="unit-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8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3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2887" name="unit-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8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6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289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8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9" name="4. ___ umbrella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hour</a:t>
              </a:r>
            </a:p>
          </p:txBody>
        </p:sp>
      </p:grpSp>
      <p:grpSp>
        <p:nvGrpSpPr>
          <p:cNvPr id="2893" name="unit-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8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2" name="A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2896" name="unit-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8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5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2899" name="unit-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8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8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290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9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1" name="5. Please open ___ wind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Please turn off ___ light.</a:t>
              </a:r>
            </a:p>
          </p:txBody>
        </p:sp>
      </p:grpSp>
      <p:grpSp>
        <p:nvGrpSpPr>
          <p:cNvPr id="2905" name="unit-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4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2908" name="unit-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7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2911" name="unit-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9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0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sp>
        <p:nvSpPr>
          <p:cNvPr id="291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1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91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4" name="A1 GRAMMAR  •  UNIT 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7  •  REVEAL</a:t>
              </a:r>
            </a:p>
          </p:txBody>
        </p:sp>
      </p:grpSp>
      <p:grpSp>
        <p:nvGrpSpPr>
          <p:cNvPr id="291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91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7" name="4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2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92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22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292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92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25" name="Articles: a, an and th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 and the: choose the answer</a:t>
              </a:r>
            </a:p>
          </p:txBody>
        </p:sp>
      </p:grpSp>
      <p:grpSp>
        <p:nvGrpSpPr>
          <p:cNvPr id="292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92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2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93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3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9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2" name="1. ___ orang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elephant</a:t>
              </a:r>
            </a:p>
          </p:txBody>
        </p:sp>
      </p:grpSp>
      <p:grpSp>
        <p:nvGrpSpPr>
          <p:cNvPr id="2936" name="unit-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9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5" name="A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2939" name="unit-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9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8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2942" name="unit-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9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1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294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9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4" name="2. ___ teach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university student</a:t>
              </a:r>
            </a:p>
          </p:txBody>
        </p:sp>
      </p:grpSp>
      <p:grpSp>
        <p:nvGrpSpPr>
          <p:cNvPr id="2948" name="unit-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7" name="A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2951" name="unit-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9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0" name="B. a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2954" name="unit-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9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3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295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9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6" name="3. ___ sun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Earth</a:t>
              </a:r>
            </a:p>
          </p:txBody>
        </p:sp>
      </p:grpSp>
      <p:grpSp>
        <p:nvGrpSpPr>
          <p:cNvPr id="2960" name="unit-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9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9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2963" name="unit-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9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2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2966" name="unit-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9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5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296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9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8" name="4. ___ umbrella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hour</a:t>
              </a:r>
            </a:p>
          </p:txBody>
        </p:sp>
      </p:grpSp>
      <p:grpSp>
        <p:nvGrpSpPr>
          <p:cNvPr id="2972" name="unit-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9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1" name="A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2975" name="unit-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9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4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2978" name="unit-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9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7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298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9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0" name="5. Please open ___ wind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Please turn off ___ light.</a:t>
              </a:r>
            </a:p>
          </p:txBody>
        </p:sp>
      </p:grpSp>
      <p:grpSp>
        <p:nvGrpSpPr>
          <p:cNvPr id="2984" name="unit-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3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2987" name="unit-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6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2990" name="unit-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9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9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sp>
        <p:nvSpPr>
          <p:cNvPr id="299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9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299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93" name="A1 GRAMMAR  •  UNIT 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7  •  REVEAL</a:t>
              </a:r>
            </a:p>
          </p:txBody>
        </p:sp>
      </p:grpSp>
      <p:grpSp>
        <p:nvGrpSpPr>
          <p:cNvPr id="299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99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96" name="4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0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00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1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00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00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4" name="Articles: a, an and th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 and the: choose the answer</a:t>
              </a:r>
            </a:p>
          </p:txBody>
        </p:sp>
      </p:grpSp>
      <p:grpSp>
        <p:nvGrpSpPr>
          <p:cNvPr id="300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00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00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1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0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1" name="1. ___ orang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elephant</a:t>
              </a:r>
            </a:p>
          </p:txBody>
        </p:sp>
      </p:grpSp>
      <p:grpSp>
        <p:nvGrpSpPr>
          <p:cNvPr id="3015" name="unit-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0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4" name="A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3018" name="unit-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0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7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3021" name="unit-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0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02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0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3" name="2. ___ teach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university student</a:t>
              </a:r>
            </a:p>
          </p:txBody>
        </p:sp>
      </p:grpSp>
      <p:grpSp>
        <p:nvGrpSpPr>
          <p:cNvPr id="3027" name="unit-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6" name="A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3030" name="unit-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0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9" name="B. a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3033" name="unit-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2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03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0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5" name="3. ___ sun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Earth</a:t>
              </a:r>
            </a:p>
          </p:txBody>
        </p:sp>
      </p:grpSp>
      <p:grpSp>
        <p:nvGrpSpPr>
          <p:cNvPr id="3039" name="unit-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8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3042" name="unit-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0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1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3045" name="unit-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0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4" name="C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04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0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7" name="4. ___ umbrella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hour</a:t>
              </a:r>
            </a:p>
          </p:txBody>
        </p:sp>
      </p:grpSp>
      <p:grpSp>
        <p:nvGrpSpPr>
          <p:cNvPr id="3051" name="unit-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0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0" name="A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3054" name="unit-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0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3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3057" name="unit-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0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6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06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0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9" name="5. Please open ___ wind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Please turn off ___ light.</a:t>
              </a:r>
            </a:p>
          </p:txBody>
        </p:sp>
      </p:grpSp>
      <p:grpSp>
        <p:nvGrpSpPr>
          <p:cNvPr id="3063" name="unit-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2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3066" name="unit-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0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5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3069" name="unit-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0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8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sp>
        <p:nvSpPr>
          <p:cNvPr id="307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7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07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2" name="A1 GRAMMAR  •  UNIT 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7  •  REVEAL</a:t>
              </a:r>
            </a:p>
          </p:txBody>
        </p:sp>
      </p:grpSp>
      <p:grpSp>
        <p:nvGrpSpPr>
          <p:cNvPr id="307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07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5" name="4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8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07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0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08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08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3" name="Articles: a, an and th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 and the: choose the answer</a:t>
              </a:r>
            </a:p>
          </p:txBody>
        </p:sp>
      </p:grpSp>
      <p:grpSp>
        <p:nvGrpSpPr>
          <p:cNvPr id="308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08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08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9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0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0" name="1. ___ orang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elephant</a:t>
              </a:r>
            </a:p>
          </p:txBody>
        </p:sp>
      </p:grpSp>
      <p:grpSp>
        <p:nvGrpSpPr>
          <p:cNvPr id="3094" name="unit-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0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3" name="A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3097" name="unit-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0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6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3100" name="unit-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9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10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1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2" name="2. ___ teach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university student</a:t>
              </a:r>
            </a:p>
          </p:txBody>
        </p:sp>
      </p:grpSp>
      <p:grpSp>
        <p:nvGrpSpPr>
          <p:cNvPr id="3106" name="unit-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5" name="A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3109" name="unit-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1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8" name="B. a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3112" name="unit-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1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11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1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4" name="3. ___ sun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Earth</a:t>
              </a:r>
            </a:p>
          </p:txBody>
        </p:sp>
      </p:grpSp>
      <p:grpSp>
        <p:nvGrpSpPr>
          <p:cNvPr id="3118" name="unit-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1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7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3121" name="unit-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1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0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3124" name="unit-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1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3" name="C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12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1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6" name="4. ___ umbrella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hour</a:t>
              </a:r>
            </a:p>
          </p:txBody>
        </p:sp>
      </p:grpSp>
      <p:grpSp>
        <p:nvGrpSpPr>
          <p:cNvPr id="3130" name="unit-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1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9" name="A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3133" name="unit-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1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2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3136" name="unit-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1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5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13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1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8" name="5. Please open ___ wind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Please turn off ___ light.</a:t>
              </a:r>
            </a:p>
          </p:txBody>
        </p:sp>
      </p:grpSp>
      <p:grpSp>
        <p:nvGrpSpPr>
          <p:cNvPr id="3142" name="unit-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1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1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3145" name="unit-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4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3148" name="unit-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7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sp>
        <p:nvSpPr>
          <p:cNvPr id="314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5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15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1" name="A1 GRAMMAR  •  UNIT 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7  •  REVEAL</a:t>
              </a:r>
            </a:p>
          </p:txBody>
        </p:sp>
      </p:grpSp>
      <p:grpSp>
        <p:nvGrpSpPr>
          <p:cNvPr id="315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15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4" name="4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6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15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9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16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16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62" name="Articles: a, an and th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 and the: choose the answer</a:t>
              </a:r>
            </a:p>
          </p:txBody>
        </p:sp>
      </p:grpSp>
      <p:grpSp>
        <p:nvGrpSpPr>
          <p:cNvPr id="316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16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6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316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7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1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69" name="1. ___ orang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elephant</a:t>
              </a:r>
            </a:p>
          </p:txBody>
        </p:sp>
      </p:grpSp>
      <p:grpSp>
        <p:nvGrpSpPr>
          <p:cNvPr id="3173" name="unit-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1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2" name="A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3176" name="unit-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1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5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3179" name="unit-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1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8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18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1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1" name="2. ___ teach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university student</a:t>
              </a:r>
            </a:p>
          </p:txBody>
        </p:sp>
      </p:grpSp>
      <p:grpSp>
        <p:nvGrpSpPr>
          <p:cNvPr id="3185" name="unit-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4" name="A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3188" name="unit-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7" name="B. a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3191" name="unit-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0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19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1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3" name="3. ___ sun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Earth</a:t>
              </a:r>
            </a:p>
          </p:txBody>
        </p:sp>
      </p:grpSp>
      <p:grpSp>
        <p:nvGrpSpPr>
          <p:cNvPr id="3197" name="unit-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6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3200" name="unit-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1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9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3203" name="unit-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2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2" name="C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20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2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5" name="4. ___ umbrella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hour</a:t>
              </a:r>
            </a:p>
          </p:txBody>
        </p:sp>
      </p:grpSp>
      <p:grpSp>
        <p:nvGrpSpPr>
          <p:cNvPr id="3209" name="unit-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2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8" name="A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</a:t>
              </a:r>
            </a:p>
          </p:txBody>
        </p:sp>
      </p:grpSp>
      <p:grpSp>
        <p:nvGrpSpPr>
          <p:cNvPr id="3212" name="unit-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2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1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3215" name="unit-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2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4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321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2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7" name="5. Please open ___ wind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Please turn off ___ light.</a:t>
              </a:r>
            </a:p>
          </p:txBody>
        </p:sp>
      </p:grpSp>
      <p:grpSp>
        <p:nvGrpSpPr>
          <p:cNvPr id="3221" name="unit-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0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3224" name="unit-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3" name="B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3227" name="unit-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6" name="C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</a:t>
              </a:r>
            </a:p>
          </p:txBody>
        </p:sp>
      </p:grpSp>
      <p:sp>
        <p:nvSpPr>
          <p:cNvPr id="322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3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22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0" name="A1 GRAMMAR  •  UNIT 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7  •  REVEAL</a:t>
              </a:r>
            </a:p>
          </p:txBody>
        </p:sp>
      </p:grpSp>
      <p:grpSp>
        <p:nvGrpSpPr>
          <p:cNvPr id="323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23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3" name="4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3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323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8" name="UNIT 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EXPLANATION</a:t>
              </a:r>
            </a:p>
          </p:txBody>
        </p:sp>
      </p:grpSp>
      <p:grpSp>
        <p:nvGrpSpPr>
          <p:cNvPr id="324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324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1" name="Singular and plural nou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Singular and plural nouns</a:t>
              </a:r>
            </a:p>
          </p:txBody>
        </p:sp>
      </p:grpSp>
      <p:sp>
        <p:nvSpPr>
          <p:cNvPr id="324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4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324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324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324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8" name="Most plurals add -s. Add -es after sounds such as -s, -sh, -ch, -x. A consonant + y often changes to -ies. Some plurals are irregular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Most plurals add -s. Add -es after sounds such as -s, -sh, -ch, -x. A consonant + y often changes to -ies. Some plurals are irregular.</a:t>
              </a:r>
            </a:p>
          </p:txBody>
        </p:sp>
      </p:grpSp>
      <p:grpSp>
        <p:nvGrpSpPr>
          <p:cNvPr id="325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325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325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325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4" name="Watch irregular plurals such as women and feet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Watch irregular plurals such as women and feet.</a:t>
              </a:r>
            </a:p>
          </p:txBody>
        </p:sp>
      </p:grpSp>
      <p:sp>
        <p:nvSpPr>
          <p:cNvPr id="325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5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325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326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326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1" name="singular → plural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singular → plural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usually add -s or -es</a:t>
              </a:r>
            </a:p>
          </p:txBody>
        </p:sp>
      </p:grpSp>
      <p:grpSp>
        <p:nvGrpSpPr>
          <p:cNvPr id="326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326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326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6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326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327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327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1" name="1.  book → books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book → books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bus → buses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baby → babies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child → children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one bus → two buses</a:t>
              </a:r>
            </a:p>
          </p:txBody>
        </p:sp>
      </p:grpSp>
      <p:sp>
        <p:nvSpPr>
          <p:cNvPr id="327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7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327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5" name="A1 GRAMMAR  •  UNIT 8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8  •  EXPLANATION</a:t>
              </a:r>
            </a:p>
          </p:txBody>
        </p:sp>
      </p:grpSp>
      <p:grpSp>
        <p:nvGrpSpPr>
          <p:cNvPr id="327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27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8" name="4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8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28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83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28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28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86" name="Singular and plural 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Singular and plural nouns: choose the answer</a:t>
              </a:r>
            </a:p>
          </p:txBody>
        </p:sp>
      </p:grpSp>
      <p:grpSp>
        <p:nvGrpSpPr>
          <p:cNvPr id="329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28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8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329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9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2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3" name="1. one box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one class → two ___</a:t>
              </a:r>
            </a:p>
          </p:txBody>
        </p:sp>
      </p:grpSp>
      <p:grpSp>
        <p:nvGrpSpPr>
          <p:cNvPr id="3297" name="unit-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2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6" name="A. box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classes</a:t>
              </a:r>
            </a:p>
          </p:txBody>
        </p:sp>
      </p:grpSp>
      <p:grpSp>
        <p:nvGrpSpPr>
          <p:cNvPr id="3300" name="unit-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2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9" name="B. box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class</a:t>
              </a:r>
            </a:p>
          </p:txBody>
        </p:sp>
      </p:grpSp>
      <p:grpSp>
        <p:nvGrpSpPr>
          <p:cNvPr id="3303" name="unit-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2" name="C. box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classs</a:t>
              </a:r>
            </a:p>
          </p:txBody>
        </p:sp>
      </p:grpSp>
      <p:grpSp>
        <p:nvGrpSpPr>
          <p:cNvPr id="330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3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5" name="2. one city → three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one baby → three ___</a:t>
              </a:r>
            </a:p>
          </p:txBody>
        </p:sp>
      </p:grpSp>
      <p:grpSp>
        <p:nvGrpSpPr>
          <p:cNvPr id="3309" name="unit-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3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8" name="A. cit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babys</a:t>
              </a:r>
            </a:p>
          </p:txBody>
        </p:sp>
      </p:grpSp>
      <p:grpSp>
        <p:nvGrpSpPr>
          <p:cNvPr id="3312" name="unit-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3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1" name="B. citi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babies</a:t>
              </a:r>
            </a:p>
          </p:txBody>
        </p:sp>
      </p:grpSp>
      <p:grpSp>
        <p:nvGrpSpPr>
          <p:cNvPr id="3315" name="unit-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3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4" name="C. cit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baby</a:t>
              </a:r>
            </a:p>
          </p:txBody>
        </p:sp>
      </p:grpSp>
      <p:grpSp>
        <p:nvGrpSpPr>
          <p:cNvPr id="331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3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7" name="3. one woman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one man → two ___</a:t>
              </a:r>
            </a:p>
          </p:txBody>
        </p:sp>
      </p:grpSp>
      <p:grpSp>
        <p:nvGrpSpPr>
          <p:cNvPr id="3321" name="unit-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3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0" name="A. wom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mans</a:t>
              </a:r>
            </a:p>
          </p:txBody>
        </p:sp>
      </p:grpSp>
      <p:grpSp>
        <p:nvGrpSpPr>
          <p:cNvPr id="3324" name="unit-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3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3" name="B. woma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</a:t>
              </a:r>
            </a:p>
          </p:txBody>
        </p:sp>
      </p:grpSp>
      <p:grpSp>
        <p:nvGrpSpPr>
          <p:cNvPr id="3327" name="unit-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3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6" name="C. wom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men</a:t>
              </a:r>
            </a:p>
          </p:txBody>
        </p:sp>
      </p:grpSp>
      <p:grpSp>
        <p:nvGrpSpPr>
          <p:cNvPr id="333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3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9" name="4. one watch → four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one dish → four ___</a:t>
              </a:r>
            </a:p>
          </p:txBody>
        </p:sp>
      </p:grpSp>
      <p:grpSp>
        <p:nvGrpSpPr>
          <p:cNvPr id="3333" name="unit-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3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2" name="A. watch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dishes</a:t>
              </a:r>
            </a:p>
          </p:txBody>
        </p:sp>
      </p:grpSp>
      <p:grpSp>
        <p:nvGrpSpPr>
          <p:cNvPr id="3336" name="unit-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3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5" name="B. wat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dish</a:t>
              </a:r>
            </a:p>
          </p:txBody>
        </p:sp>
      </p:grpSp>
      <p:grpSp>
        <p:nvGrpSpPr>
          <p:cNvPr id="3339" name="unit-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3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8" name="C. watch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dishs</a:t>
              </a:r>
            </a:p>
          </p:txBody>
        </p:sp>
      </p:grpSp>
      <p:grpSp>
        <p:nvGrpSpPr>
          <p:cNvPr id="334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3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1" name="5. one foot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one tooth → two ___</a:t>
              </a:r>
            </a:p>
          </p:txBody>
        </p:sp>
      </p:grpSp>
      <p:grpSp>
        <p:nvGrpSpPr>
          <p:cNvPr id="3345" name="unit-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4" name="A. fo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tooths</a:t>
              </a:r>
            </a:p>
          </p:txBody>
        </p:sp>
      </p:grpSp>
      <p:grpSp>
        <p:nvGrpSpPr>
          <p:cNvPr id="3348" name="unit-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7" name="B. fe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teeth</a:t>
              </a:r>
            </a:p>
          </p:txBody>
        </p:sp>
      </p:grpSp>
      <p:grpSp>
        <p:nvGrpSpPr>
          <p:cNvPr id="3351" name="unit-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3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0" name="C. foo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tooth</a:t>
              </a:r>
            </a:p>
          </p:txBody>
        </p:sp>
      </p:grpSp>
      <p:sp>
        <p:nvSpPr>
          <p:cNvPr id="335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5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35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4" name="A1 GRAMMAR  •  UNIT 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8  •  REVEAL</a:t>
              </a:r>
            </a:p>
          </p:txBody>
        </p:sp>
      </p:grpSp>
      <p:grpSp>
        <p:nvGrpSpPr>
          <p:cNvPr id="335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35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7" name="4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6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36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2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36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36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5" name="Singular and plural 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Singular and plural nouns: choose the answer</a:t>
              </a:r>
            </a:p>
          </p:txBody>
        </p:sp>
      </p:grpSp>
      <p:grpSp>
        <p:nvGrpSpPr>
          <p:cNvPr id="336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36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337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7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3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2" name="1. one box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one class → two ___</a:t>
              </a:r>
            </a:p>
          </p:txBody>
        </p:sp>
      </p:grpSp>
      <p:grpSp>
        <p:nvGrpSpPr>
          <p:cNvPr id="3376" name="unit-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3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5" name="A. box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classes</a:t>
              </a:r>
            </a:p>
          </p:txBody>
        </p:sp>
      </p:grpSp>
      <p:grpSp>
        <p:nvGrpSpPr>
          <p:cNvPr id="3379" name="unit-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3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8" name="B. box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class</a:t>
              </a:r>
            </a:p>
          </p:txBody>
        </p:sp>
      </p:grpSp>
      <p:grpSp>
        <p:nvGrpSpPr>
          <p:cNvPr id="3382" name="unit-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3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1" name="C. box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classs</a:t>
              </a:r>
            </a:p>
          </p:txBody>
        </p:sp>
      </p:grpSp>
      <p:grpSp>
        <p:nvGrpSpPr>
          <p:cNvPr id="338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3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4" name="2. one city → three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one baby → three ___</a:t>
              </a:r>
            </a:p>
          </p:txBody>
        </p:sp>
      </p:grpSp>
      <p:grpSp>
        <p:nvGrpSpPr>
          <p:cNvPr id="3388" name="unit-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7" name="A. cit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babys</a:t>
              </a:r>
            </a:p>
          </p:txBody>
        </p:sp>
      </p:grpSp>
      <p:grpSp>
        <p:nvGrpSpPr>
          <p:cNvPr id="3391" name="unit-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3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0" name="B. citi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babies</a:t>
              </a:r>
            </a:p>
          </p:txBody>
        </p:sp>
      </p:grpSp>
      <p:grpSp>
        <p:nvGrpSpPr>
          <p:cNvPr id="3394" name="unit-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3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3" name="C. cit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baby</a:t>
              </a:r>
            </a:p>
          </p:txBody>
        </p:sp>
      </p:grpSp>
      <p:grpSp>
        <p:nvGrpSpPr>
          <p:cNvPr id="339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3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6" name="3. one woman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one man → two ___</a:t>
              </a:r>
            </a:p>
          </p:txBody>
        </p:sp>
      </p:grpSp>
      <p:grpSp>
        <p:nvGrpSpPr>
          <p:cNvPr id="3400" name="unit-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3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9" name="A. wom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mans</a:t>
              </a:r>
            </a:p>
          </p:txBody>
        </p:sp>
      </p:grpSp>
      <p:grpSp>
        <p:nvGrpSpPr>
          <p:cNvPr id="3403" name="unit-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4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2" name="B. woma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</a:t>
              </a:r>
            </a:p>
          </p:txBody>
        </p:sp>
      </p:grpSp>
      <p:grpSp>
        <p:nvGrpSpPr>
          <p:cNvPr id="3406" name="unit-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4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5" name="C. wom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men</a:t>
              </a:r>
            </a:p>
          </p:txBody>
        </p:sp>
      </p:grpSp>
      <p:grpSp>
        <p:nvGrpSpPr>
          <p:cNvPr id="340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4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8" name="4. one watch → four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one dish → four ___</a:t>
              </a:r>
            </a:p>
          </p:txBody>
        </p:sp>
      </p:grpSp>
      <p:grpSp>
        <p:nvGrpSpPr>
          <p:cNvPr id="3412" name="unit-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4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1" name="A. watch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dishes</a:t>
              </a:r>
            </a:p>
          </p:txBody>
        </p:sp>
      </p:grpSp>
      <p:grpSp>
        <p:nvGrpSpPr>
          <p:cNvPr id="3415" name="unit-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4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4" name="B. wat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dish</a:t>
              </a:r>
            </a:p>
          </p:txBody>
        </p:sp>
      </p:grpSp>
      <p:grpSp>
        <p:nvGrpSpPr>
          <p:cNvPr id="3418" name="unit-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4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7" name="C. watch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dishs</a:t>
              </a:r>
            </a:p>
          </p:txBody>
        </p:sp>
      </p:grpSp>
      <p:grpSp>
        <p:nvGrpSpPr>
          <p:cNvPr id="342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4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0" name="5. one foot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one tooth → two ___</a:t>
              </a:r>
            </a:p>
          </p:txBody>
        </p:sp>
      </p:grpSp>
      <p:grpSp>
        <p:nvGrpSpPr>
          <p:cNvPr id="3424" name="unit-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3" name="A. fo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tooths</a:t>
              </a:r>
            </a:p>
          </p:txBody>
        </p:sp>
      </p:grpSp>
      <p:grpSp>
        <p:nvGrpSpPr>
          <p:cNvPr id="3427" name="unit-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6" name="B. fe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teeth</a:t>
              </a:r>
            </a:p>
          </p:txBody>
        </p:sp>
      </p:grpSp>
      <p:grpSp>
        <p:nvGrpSpPr>
          <p:cNvPr id="3430" name="unit-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4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9" name="C. foo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tooth</a:t>
              </a:r>
            </a:p>
          </p:txBody>
        </p:sp>
      </p:grpSp>
      <p:sp>
        <p:nvSpPr>
          <p:cNvPr id="343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3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43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3" name="A1 GRAMMAR  •  UNIT 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8  •  REVEAL</a:t>
              </a:r>
            </a:p>
          </p:txBody>
        </p:sp>
      </p:grpSp>
      <p:grpSp>
        <p:nvGrpSpPr>
          <p:cNvPr id="343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43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6" name="4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4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44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1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44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44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4" name="Singular and plural 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Singular and plural nouns: choose the answer</a:t>
              </a:r>
            </a:p>
          </p:txBody>
        </p:sp>
      </p:grpSp>
      <p:grpSp>
        <p:nvGrpSpPr>
          <p:cNvPr id="344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44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44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5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4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1" name="1. one box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one class → two ___</a:t>
              </a:r>
            </a:p>
          </p:txBody>
        </p:sp>
      </p:grpSp>
      <p:grpSp>
        <p:nvGrpSpPr>
          <p:cNvPr id="3455" name="unit-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4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4" name="A. box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classes</a:t>
              </a:r>
            </a:p>
          </p:txBody>
        </p:sp>
      </p:grpSp>
      <p:grpSp>
        <p:nvGrpSpPr>
          <p:cNvPr id="3458" name="unit-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4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7" name="B. box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class</a:t>
              </a:r>
            </a:p>
          </p:txBody>
        </p:sp>
      </p:grpSp>
      <p:grpSp>
        <p:nvGrpSpPr>
          <p:cNvPr id="3461" name="unit-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0" name="C. box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classs</a:t>
              </a:r>
            </a:p>
          </p:txBody>
        </p:sp>
      </p:grpSp>
      <p:grpSp>
        <p:nvGrpSpPr>
          <p:cNvPr id="346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4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3" name="2. one city → three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one baby → three ___</a:t>
              </a:r>
            </a:p>
          </p:txBody>
        </p:sp>
      </p:grpSp>
      <p:grpSp>
        <p:nvGrpSpPr>
          <p:cNvPr id="3467" name="unit-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6" name="A. cit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babys</a:t>
              </a:r>
            </a:p>
          </p:txBody>
        </p:sp>
      </p:grpSp>
      <p:grpSp>
        <p:nvGrpSpPr>
          <p:cNvPr id="3470" name="unit-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4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9" name="B. citi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babies</a:t>
              </a:r>
            </a:p>
          </p:txBody>
        </p:sp>
      </p:grpSp>
      <p:grpSp>
        <p:nvGrpSpPr>
          <p:cNvPr id="3473" name="unit-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2" name="C. cit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baby</a:t>
              </a:r>
            </a:p>
          </p:txBody>
        </p:sp>
      </p:grpSp>
      <p:grpSp>
        <p:nvGrpSpPr>
          <p:cNvPr id="347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4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5" name="3. one woman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one man → two ___</a:t>
              </a:r>
            </a:p>
          </p:txBody>
        </p:sp>
      </p:grpSp>
      <p:grpSp>
        <p:nvGrpSpPr>
          <p:cNvPr id="3479" name="unit-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8" name="A. wom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mans</a:t>
              </a:r>
            </a:p>
          </p:txBody>
        </p:sp>
      </p:grpSp>
      <p:grpSp>
        <p:nvGrpSpPr>
          <p:cNvPr id="3482" name="unit-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4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1" name="B. woma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</a:t>
              </a:r>
            </a:p>
          </p:txBody>
        </p:sp>
      </p:grpSp>
      <p:grpSp>
        <p:nvGrpSpPr>
          <p:cNvPr id="3485" name="unit-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4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4" name="C. wom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men</a:t>
              </a:r>
            </a:p>
          </p:txBody>
        </p:sp>
      </p:grpSp>
      <p:grpSp>
        <p:nvGrpSpPr>
          <p:cNvPr id="348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4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7" name="4. one watch → four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one dish → four ___</a:t>
              </a:r>
            </a:p>
          </p:txBody>
        </p:sp>
      </p:grpSp>
      <p:grpSp>
        <p:nvGrpSpPr>
          <p:cNvPr id="3491" name="unit-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4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0" name="A. watch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dishes</a:t>
              </a:r>
            </a:p>
          </p:txBody>
        </p:sp>
      </p:grpSp>
      <p:grpSp>
        <p:nvGrpSpPr>
          <p:cNvPr id="3494" name="unit-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4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3" name="B. wat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dish</a:t>
              </a:r>
            </a:p>
          </p:txBody>
        </p:sp>
      </p:grpSp>
      <p:grpSp>
        <p:nvGrpSpPr>
          <p:cNvPr id="3497" name="unit-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4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6" name="C. watch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dishs</a:t>
              </a:r>
            </a:p>
          </p:txBody>
        </p:sp>
      </p:grpSp>
      <p:grpSp>
        <p:nvGrpSpPr>
          <p:cNvPr id="350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4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9" name="5. one foot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one tooth → two ___</a:t>
              </a:r>
            </a:p>
          </p:txBody>
        </p:sp>
      </p:grpSp>
      <p:grpSp>
        <p:nvGrpSpPr>
          <p:cNvPr id="3503" name="unit-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2" name="A. fo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tooths</a:t>
              </a:r>
            </a:p>
          </p:txBody>
        </p:sp>
      </p:grpSp>
      <p:grpSp>
        <p:nvGrpSpPr>
          <p:cNvPr id="3506" name="unit-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5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5" name="B. fe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teeth</a:t>
              </a:r>
            </a:p>
          </p:txBody>
        </p:sp>
      </p:grpSp>
      <p:grpSp>
        <p:nvGrpSpPr>
          <p:cNvPr id="3509" name="unit-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5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8" name="C. foo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tooth</a:t>
              </a:r>
            </a:p>
          </p:txBody>
        </p:sp>
      </p:grpSp>
      <p:sp>
        <p:nvSpPr>
          <p:cNvPr id="351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1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51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2" name="A1 GRAMMAR  •  UNIT 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8  •  REVEAL</a:t>
              </a:r>
            </a:p>
          </p:txBody>
        </p:sp>
      </p:grpSp>
      <p:grpSp>
        <p:nvGrpSpPr>
          <p:cNvPr id="351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51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5" name="4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2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51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0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52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52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3" name="Singular and plural 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Singular and plural nouns: choose the answer</a:t>
              </a:r>
            </a:p>
          </p:txBody>
        </p:sp>
      </p:grpSp>
      <p:grpSp>
        <p:nvGrpSpPr>
          <p:cNvPr id="352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52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52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3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5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0" name="1. one box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one class → two ___</a:t>
              </a:r>
            </a:p>
          </p:txBody>
        </p:sp>
      </p:grpSp>
      <p:grpSp>
        <p:nvGrpSpPr>
          <p:cNvPr id="3534" name="unit-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5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3" name="A. box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classes</a:t>
              </a:r>
            </a:p>
          </p:txBody>
        </p:sp>
      </p:grpSp>
      <p:grpSp>
        <p:nvGrpSpPr>
          <p:cNvPr id="3537" name="unit-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5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6" name="B. box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class</a:t>
              </a:r>
            </a:p>
          </p:txBody>
        </p:sp>
      </p:grpSp>
      <p:grpSp>
        <p:nvGrpSpPr>
          <p:cNvPr id="3540" name="unit-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9" name="C. box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classs</a:t>
              </a:r>
            </a:p>
          </p:txBody>
        </p:sp>
      </p:grpSp>
      <p:grpSp>
        <p:nvGrpSpPr>
          <p:cNvPr id="354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5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2" name="2. one city → three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one baby → three ___</a:t>
              </a:r>
            </a:p>
          </p:txBody>
        </p:sp>
      </p:grpSp>
      <p:grpSp>
        <p:nvGrpSpPr>
          <p:cNvPr id="3546" name="unit-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5" name="A. cit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babys</a:t>
              </a:r>
            </a:p>
          </p:txBody>
        </p:sp>
      </p:grpSp>
      <p:grpSp>
        <p:nvGrpSpPr>
          <p:cNvPr id="3549" name="unit-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5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8" name="B. citi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babies</a:t>
              </a:r>
            </a:p>
          </p:txBody>
        </p:sp>
      </p:grpSp>
      <p:grpSp>
        <p:nvGrpSpPr>
          <p:cNvPr id="3552" name="unit-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1" name="C. cit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baby</a:t>
              </a:r>
            </a:p>
          </p:txBody>
        </p:sp>
      </p:grpSp>
      <p:grpSp>
        <p:nvGrpSpPr>
          <p:cNvPr id="355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5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4" name="3. one woman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one man → two ___</a:t>
              </a:r>
            </a:p>
          </p:txBody>
        </p:sp>
      </p:grpSp>
      <p:grpSp>
        <p:nvGrpSpPr>
          <p:cNvPr id="3558" name="unit-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5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7" name="A. wom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mans</a:t>
              </a:r>
            </a:p>
          </p:txBody>
        </p:sp>
      </p:grpSp>
      <p:grpSp>
        <p:nvGrpSpPr>
          <p:cNvPr id="3561" name="unit-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5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0" name="B. woma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</a:t>
              </a:r>
            </a:p>
          </p:txBody>
        </p:sp>
      </p:grpSp>
      <p:grpSp>
        <p:nvGrpSpPr>
          <p:cNvPr id="3564" name="unit-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5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3" name="C. wom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men</a:t>
              </a:r>
            </a:p>
          </p:txBody>
        </p:sp>
      </p:grpSp>
      <p:grpSp>
        <p:nvGrpSpPr>
          <p:cNvPr id="356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5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6" name="4. one watch → four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one dish → four ___</a:t>
              </a:r>
            </a:p>
          </p:txBody>
        </p:sp>
      </p:grpSp>
      <p:grpSp>
        <p:nvGrpSpPr>
          <p:cNvPr id="3570" name="unit-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5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9" name="A. watch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dishes</a:t>
              </a:r>
            </a:p>
          </p:txBody>
        </p:sp>
      </p:grpSp>
      <p:grpSp>
        <p:nvGrpSpPr>
          <p:cNvPr id="3573" name="unit-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5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2" name="B. wat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dish</a:t>
              </a:r>
            </a:p>
          </p:txBody>
        </p:sp>
      </p:grpSp>
      <p:grpSp>
        <p:nvGrpSpPr>
          <p:cNvPr id="3576" name="unit-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5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5" name="C. watch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dishs</a:t>
              </a:r>
            </a:p>
          </p:txBody>
        </p:sp>
      </p:grpSp>
      <p:grpSp>
        <p:nvGrpSpPr>
          <p:cNvPr id="357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5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8" name="5. one foot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one tooth → two ___</a:t>
              </a:r>
            </a:p>
          </p:txBody>
        </p:sp>
      </p:grpSp>
      <p:grpSp>
        <p:nvGrpSpPr>
          <p:cNvPr id="3582" name="unit-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5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1" name="A. fo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tooths</a:t>
              </a:r>
            </a:p>
          </p:txBody>
        </p:sp>
      </p:grpSp>
      <p:grpSp>
        <p:nvGrpSpPr>
          <p:cNvPr id="3585" name="unit-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4" name="B. fe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teeth</a:t>
              </a:r>
            </a:p>
          </p:txBody>
        </p:sp>
      </p:grpSp>
      <p:grpSp>
        <p:nvGrpSpPr>
          <p:cNvPr id="3588" name="unit-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7" name="C. foo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tooth</a:t>
              </a:r>
            </a:p>
          </p:txBody>
        </p:sp>
      </p:grpSp>
      <p:sp>
        <p:nvSpPr>
          <p:cNvPr id="358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9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59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1" name="A1 GRAMMAR  •  UNIT 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8  •  REVEAL</a:t>
              </a:r>
            </a:p>
          </p:txBody>
        </p:sp>
      </p:grpSp>
      <p:grpSp>
        <p:nvGrpSpPr>
          <p:cNvPr id="359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59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4" name="5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0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59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9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60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60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2" name="Singular and plural 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Singular and plural nouns: choose the answer</a:t>
              </a:r>
            </a:p>
          </p:txBody>
        </p:sp>
      </p:grpSp>
      <p:grpSp>
        <p:nvGrpSpPr>
          <p:cNvPr id="360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60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360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1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6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9" name="1. one box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one class → two ___</a:t>
              </a:r>
            </a:p>
          </p:txBody>
        </p:sp>
      </p:grpSp>
      <p:grpSp>
        <p:nvGrpSpPr>
          <p:cNvPr id="3613" name="unit-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6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2" name="A. box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classes</a:t>
              </a:r>
            </a:p>
          </p:txBody>
        </p:sp>
      </p:grpSp>
      <p:grpSp>
        <p:nvGrpSpPr>
          <p:cNvPr id="3616" name="unit-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6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5" name="B. box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class</a:t>
              </a:r>
            </a:p>
          </p:txBody>
        </p:sp>
      </p:grpSp>
      <p:grpSp>
        <p:nvGrpSpPr>
          <p:cNvPr id="3619" name="unit-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6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8" name="C. box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classs</a:t>
              </a:r>
            </a:p>
          </p:txBody>
        </p:sp>
      </p:grpSp>
      <p:grpSp>
        <p:nvGrpSpPr>
          <p:cNvPr id="362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6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1" name="2. one city → three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one baby → three ___</a:t>
              </a:r>
            </a:p>
          </p:txBody>
        </p:sp>
      </p:grpSp>
      <p:grpSp>
        <p:nvGrpSpPr>
          <p:cNvPr id="3625" name="unit-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4" name="A. cit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babys</a:t>
              </a:r>
            </a:p>
          </p:txBody>
        </p:sp>
      </p:grpSp>
      <p:grpSp>
        <p:nvGrpSpPr>
          <p:cNvPr id="3628" name="unit-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7" name="B. citi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babies</a:t>
              </a:r>
            </a:p>
          </p:txBody>
        </p:sp>
      </p:grpSp>
      <p:grpSp>
        <p:nvGrpSpPr>
          <p:cNvPr id="3631" name="unit-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0" name="C. cit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baby</a:t>
              </a:r>
            </a:p>
          </p:txBody>
        </p:sp>
      </p:grpSp>
      <p:grpSp>
        <p:nvGrpSpPr>
          <p:cNvPr id="363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6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3" name="3. one woman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one man → two ___</a:t>
              </a:r>
            </a:p>
          </p:txBody>
        </p:sp>
      </p:grpSp>
      <p:grpSp>
        <p:nvGrpSpPr>
          <p:cNvPr id="3637" name="unit-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6" name="A. wom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mans</a:t>
              </a:r>
            </a:p>
          </p:txBody>
        </p:sp>
      </p:grpSp>
      <p:grpSp>
        <p:nvGrpSpPr>
          <p:cNvPr id="3640" name="unit-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6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9" name="B. woma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</a:t>
              </a:r>
            </a:p>
          </p:txBody>
        </p:sp>
      </p:grpSp>
      <p:grpSp>
        <p:nvGrpSpPr>
          <p:cNvPr id="3643" name="unit-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6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2" name="C. wom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men</a:t>
              </a:r>
            </a:p>
          </p:txBody>
        </p:sp>
      </p:grpSp>
      <p:grpSp>
        <p:nvGrpSpPr>
          <p:cNvPr id="364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6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5" name="4. one watch → four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one dish → four ___</a:t>
              </a:r>
            </a:p>
          </p:txBody>
        </p:sp>
      </p:grpSp>
      <p:grpSp>
        <p:nvGrpSpPr>
          <p:cNvPr id="3649" name="unit-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6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8" name="A. watch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dishes</a:t>
              </a:r>
            </a:p>
          </p:txBody>
        </p:sp>
      </p:grpSp>
      <p:grpSp>
        <p:nvGrpSpPr>
          <p:cNvPr id="3652" name="unit-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6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1" name="B. wat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dish</a:t>
              </a:r>
            </a:p>
          </p:txBody>
        </p:sp>
      </p:grpSp>
      <p:grpSp>
        <p:nvGrpSpPr>
          <p:cNvPr id="3655" name="unit-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6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4" name="C. watch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dishs</a:t>
              </a:r>
            </a:p>
          </p:txBody>
        </p:sp>
      </p:grpSp>
      <p:grpSp>
        <p:nvGrpSpPr>
          <p:cNvPr id="365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6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7" name="5. one foot → two ___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one tooth → two ___</a:t>
              </a:r>
            </a:p>
          </p:txBody>
        </p:sp>
      </p:grpSp>
      <p:grpSp>
        <p:nvGrpSpPr>
          <p:cNvPr id="3661" name="unit-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0" name="A. fo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tooths</a:t>
              </a:r>
            </a:p>
          </p:txBody>
        </p:sp>
      </p:grpSp>
      <p:grpSp>
        <p:nvGrpSpPr>
          <p:cNvPr id="3664" name="unit-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3" name="B. fe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teeth</a:t>
              </a:r>
            </a:p>
          </p:txBody>
        </p:sp>
      </p:grpSp>
      <p:grpSp>
        <p:nvGrpSpPr>
          <p:cNvPr id="3667" name="unit-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6" name="C. foo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tooth</a:t>
              </a:r>
            </a:p>
          </p:txBody>
        </p:sp>
      </p:grpSp>
      <p:sp>
        <p:nvSpPr>
          <p:cNvPr id="366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7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66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0" name="A1 GRAMMAR  •  UNIT 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8  •  REVEAL</a:t>
              </a:r>
            </a:p>
          </p:txBody>
        </p:sp>
      </p:grpSp>
      <p:grpSp>
        <p:nvGrpSpPr>
          <p:cNvPr id="367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67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3" name="5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7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367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8" name="UNIT 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EXPLANATION</a:t>
              </a:r>
            </a:p>
          </p:txBody>
        </p:sp>
      </p:grpSp>
      <p:grpSp>
        <p:nvGrpSpPr>
          <p:cNvPr id="368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368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1" name="This, that, these and thos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This, that, these and those</a:t>
              </a:r>
            </a:p>
          </p:txBody>
        </p:sp>
      </p:grpSp>
      <p:sp>
        <p:nvSpPr>
          <p:cNvPr id="368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8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368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368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368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8" name="Use this and these for things near you. Use that and those for things farther away. This/that are singular; these/those are plural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this and these for things near you. Use that and those for things farther away. This/that are singular; these/those are plural.</a:t>
              </a:r>
            </a:p>
          </p:txBody>
        </p:sp>
      </p:grpSp>
      <p:grpSp>
        <p:nvGrpSpPr>
          <p:cNvPr id="369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369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369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369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4" name="This/that are singular; these/those are plural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This/that are singular; these/those are plural.</a:t>
              </a:r>
            </a:p>
          </p:txBody>
        </p:sp>
      </p:grpSp>
      <p:sp>
        <p:nvSpPr>
          <p:cNvPr id="369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9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369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370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370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1" name="near: this / these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near: this / these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far: that / those</a:t>
              </a:r>
            </a:p>
          </p:txBody>
        </p:sp>
      </p:grpSp>
      <p:grpSp>
        <p:nvGrpSpPr>
          <p:cNvPr id="370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370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370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0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370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371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371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1" name="1.  This book here is mine.…"/>
            <p:cNvSpPr txBox="1"/>
            <p:nvPr/>
          </p:nvSpPr>
          <p:spPr>
            <a:xfrm>
              <a:off x="45719" y="0"/>
              <a:ext cx="3051812" cy="1419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This book here is mine.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Those houses over there are new.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These keys are mine.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That building is very old.</a:t>
              </a:r>
            </a:p>
          </p:txBody>
        </p:sp>
      </p:grpSp>
      <p:sp>
        <p:nvSpPr>
          <p:cNvPr id="371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1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371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5" name="A1 GRAMMAR  •  UNIT 9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9  •  EXPLANATION</a:t>
              </a:r>
            </a:p>
          </p:txBody>
        </p:sp>
      </p:grpSp>
      <p:grpSp>
        <p:nvGrpSpPr>
          <p:cNvPr id="371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71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8" name="5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2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72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3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72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72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6" name="This, that, these and thos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This, that, these and those: choose the answer</a:t>
              </a:r>
            </a:p>
          </p:txBody>
        </p:sp>
      </p:grpSp>
      <p:grpSp>
        <p:nvGrpSpPr>
          <p:cNvPr id="373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72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373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3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7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3" name="1. ___ pen 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cup here</a:t>
              </a:r>
            </a:p>
          </p:txBody>
        </p:sp>
      </p:grpSp>
      <p:grpSp>
        <p:nvGrpSpPr>
          <p:cNvPr id="3737" name="unit-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7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6" name="A. th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3740" name="unit-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7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9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3743" name="unit-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2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374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7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5" name="2. ___ mountains over t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trees over there</a:t>
              </a:r>
            </a:p>
          </p:txBody>
        </p:sp>
      </p:grpSp>
      <p:grpSp>
        <p:nvGrpSpPr>
          <p:cNvPr id="3749" name="unit-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7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8" name="A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3752" name="unit-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7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1" name="B. t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those</a:t>
              </a:r>
            </a:p>
          </p:txBody>
        </p:sp>
      </p:grpSp>
      <p:grpSp>
        <p:nvGrpSpPr>
          <p:cNvPr id="3755" name="unit-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7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4" name="C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375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7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7" name="3. ___ shoes 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books here</a:t>
              </a:r>
            </a:p>
          </p:txBody>
        </p:sp>
      </p:grpSp>
      <p:grpSp>
        <p:nvGrpSpPr>
          <p:cNvPr id="3761" name="unit-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7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0" name="A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3764" name="unit-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7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3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3767" name="unit-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7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6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377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7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9" name="4. ___ car over t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house over there</a:t>
              </a:r>
            </a:p>
          </p:txBody>
        </p:sp>
      </p:grpSp>
      <p:grpSp>
        <p:nvGrpSpPr>
          <p:cNvPr id="3773" name="unit-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7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2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3776" name="unit-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7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5" name="B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this</a:t>
              </a:r>
            </a:p>
          </p:txBody>
        </p:sp>
      </p:grpSp>
      <p:grpSp>
        <p:nvGrpSpPr>
          <p:cNvPr id="3779" name="unit-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7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8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378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7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1" name="5. ___ apple in my hand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key in my hand</a:t>
              </a:r>
            </a:p>
          </p:txBody>
        </p:sp>
      </p:grpSp>
      <p:grpSp>
        <p:nvGrpSpPr>
          <p:cNvPr id="3785" name="unit-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4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3788" name="unit-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7" name="B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this</a:t>
              </a:r>
            </a:p>
          </p:txBody>
        </p:sp>
      </p:grpSp>
      <p:grpSp>
        <p:nvGrpSpPr>
          <p:cNvPr id="3791" name="unit-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7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0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sp>
        <p:nvSpPr>
          <p:cNvPr id="379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9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79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4" name="A1 GRAMMAR  •  UNIT 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9  •  REVEAL</a:t>
              </a:r>
            </a:p>
          </p:txBody>
        </p:sp>
      </p:grpSp>
      <p:grpSp>
        <p:nvGrpSpPr>
          <p:cNvPr id="379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79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7" name="5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0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80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02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80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80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05" name="This, that, these and thos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This, that, these and those: choose the answer</a:t>
              </a:r>
            </a:p>
          </p:txBody>
        </p:sp>
      </p:grpSp>
      <p:grpSp>
        <p:nvGrpSpPr>
          <p:cNvPr id="380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80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0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381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1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8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2" name="1. ___ pen 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cup here</a:t>
              </a:r>
            </a:p>
          </p:txBody>
        </p:sp>
      </p:grpSp>
      <p:grpSp>
        <p:nvGrpSpPr>
          <p:cNvPr id="3816" name="unit-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8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5" name="A. th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3819" name="unit-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8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8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3822" name="unit-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8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1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382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8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4" name="2. ___ mountains over t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trees over there</a:t>
              </a:r>
            </a:p>
          </p:txBody>
        </p:sp>
      </p:grpSp>
      <p:grpSp>
        <p:nvGrpSpPr>
          <p:cNvPr id="3828" name="unit-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8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7" name="A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3831" name="unit-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8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0" name="B. tho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those</a:t>
              </a:r>
            </a:p>
          </p:txBody>
        </p:sp>
      </p:grpSp>
      <p:grpSp>
        <p:nvGrpSpPr>
          <p:cNvPr id="3834" name="unit-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8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3" name="C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383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8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6" name="3. ___ shoes 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books here</a:t>
              </a:r>
            </a:p>
          </p:txBody>
        </p:sp>
      </p:grpSp>
      <p:grpSp>
        <p:nvGrpSpPr>
          <p:cNvPr id="3840" name="unit-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8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9" name="A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3843" name="unit-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8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2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3846" name="unit-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8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5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384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8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8" name="4. ___ car over t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house over there</a:t>
              </a:r>
            </a:p>
          </p:txBody>
        </p:sp>
      </p:grpSp>
      <p:grpSp>
        <p:nvGrpSpPr>
          <p:cNvPr id="3852" name="unit-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8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1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3855" name="unit-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8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4" name="B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this</a:t>
              </a:r>
            </a:p>
          </p:txBody>
        </p:sp>
      </p:grpSp>
      <p:grpSp>
        <p:nvGrpSpPr>
          <p:cNvPr id="3858" name="unit-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8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7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386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8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0" name="5. ___ apple in my hand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key in my hand</a:t>
              </a:r>
            </a:p>
          </p:txBody>
        </p:sp>
      </p:grpSp>
      <p:grpSp>
        <p:nvGrpSpPr>
          <p:cNvPr id="3864" name="unit-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3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3867" name="unit-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6" name="B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this</a:t>
              </a:r>
            </a:p>
          </p:txBody>
        </p:sp>
      </p:grpSp>
      <p:grpSp>
        <p:nvGrpSpPr>
          <p:cNvPr id="3870" name="unit-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8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9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sp>
        <p:nvSpPr>
          <p:cNvPr id="387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7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87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73" name="A1 GRAMMAR  •  UNIT 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9  •  REVEAL</a:t>
              </a:r>
            </a:p>
          </p:txBody>
        </p:sp>
      </p:grpSp>
      <p:grpSp>
        <p:nvGrpSpPr>
          <p:cNvPr id="387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87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76" name="5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8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88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1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88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88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4" name="This, that, these and thos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This, that, these and those: choose the answer</a:t>
              </a:r>
            </a:p>
          </p:txBody>
        </p:sp>
      </p:grpSp>
      <p:grpSp>
        <p:nvGrpSpPr>
          <p:cNvPr id="388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88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88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9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8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1" name="1. ___ pen 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cup here</a:t>
              </a:r>
            </a:p>
          </p:txBody>
        </p:sp>
      </p:grpSp>
      <p:grpSp>
        <p:nvGrpSpPr>
          <p:cNvPr id="3895" name="unit-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8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4" name="A. th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3898" name="unit-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8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7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3901" name="unit-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0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390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9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3" name="2. ___ mountains over t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trees over there</a:t>
              </a:r>
            </a:p>
          </p:txBody>
        </p:sp>
      </p:grpSp>
      <p:grpSp>
        <p:nvGrpSpPr>
          <p:cNvPr id="3907" name="unit-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6" name="A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3910" name="unit-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9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9" name="B. tho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those</a:t>
              </a:r>
            </a:p>
          </p:txBody>
        </p:sp>
      </p:grpSp>
      <p:grpSp>
        <p:nvGrpSpPr>
          <p:cNvPr id="3913" name="unit-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2" name="C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391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9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5" name="3. ___ shoes 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books here</a:t>
              </a:r>
            </a:p>
          </p:txBody>
        </p:sp>
      </p:grpSp>
      <p:grpSp>
        <p:nvGrpSpPr>
          <p:cNvPr id="3919" name="unit-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8" name="A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3922" name="unit-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9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1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3925" name="unit-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9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4" name="C. the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392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9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7" name="4. ___ car over t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house over there</a:t>
              </a:r>
            </a:p>
          </p:txBody>
        </p:sp>
      </p:grpSp>
      <p:grpSp>
        <p:nvGrpSpPr>
          <p:cNvPr id="3931" name="unit-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9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0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3934" name="unit-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9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3" name="B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this</a:t>
              </a:r>
            </a:p>
          </p:txBody>
        </p:sp>
      </p:grpSp>
      <p:grpSp>
        <p:nvGrpSpPr>
          <p:cNvPr id="3937" name="unit-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9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6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394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9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9" name="5. ___ apple in my hand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key in my hand</a:t>
              </a:r>
            </a:p>
          </p:txBody>
        </p:sp>
      </p:grpSp>
      <p:grpSp>
        <p:nvGrpSpPr>
          <p:cNvPr id="3943" name="unit-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9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2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3946" name="unit-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9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5" name="B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this</a:t>
              </a:r>
            </a:p>
          </p:txBody>
        </p:sp>
      </p:grpSp>
      <p:grpSp>
        <p:nvGrpSpPr>
          <p:cNvPr id="3949" name="unit-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9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8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sp>
        <p:nvSpPr>
          <p:cNvPr id="395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5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395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2" name="A1 GRAMMAR  •  UNIT 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9  •  REVEAL</a:t>
              </a:r>
            </a:p>
          </p:txBody>
        </p:sp>
      </p:grpSp>
      <p:grpSp>
        <p:nvGrpSpPr>
          <p:cNvPr id="395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95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5" name="5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6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95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0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96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96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3" name="This, that, these and thos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This, that, these and those: choose the answer</a:t>
              </a:r>
            </a:p>
          </p:txBody>
        </p:sp>
      </p:grpSp>
      <p:grpSp>
        <p:nvGrpSpPr>
          <p:cNvPr id="396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96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96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7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9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0" name="1. ___ pen 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cup here</a:t>
              </a:r>
            </a:p>
          </p:txBody>
        </p:sp>
      </p:grpSp>
      <p:grpSp>
        <p:nvGrpSpPr>
          <p:cNvPr id="3974" name="unit-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9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3" name="A. th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3977" name="unit-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9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6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3980" name="unit-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9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398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9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2" name="2. ___ mountains over t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trees over there</a:t>
              </a:r>
            </a:p>
          </p:txBody>
        </p:sp>
      </p:grpSp>
      <p:grpSp>
        <p:nvGrpSpPr>
          <p:cNvPr id="3986" name="unit-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9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5" name="A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3989" name="unit-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9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8" name="B. tho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those</a:t>
              </a:r>
            </a:p>
          </p:txBody>
        </p:sp>
      </p:grpSp>
      <p:grpSp>
        <p:nvGrpSpPr>
          <p:cNvPr id="3992" name="unit-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1" name="C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399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9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4" name="3. ___ shoes 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books here</a:t>
              </a:r>
            </a:p>
          </p:txBody>
        </p:sp>
      </p:grpSp>
      <p:grpSp>
        <p:nvGrpSpPr>
          <p:cNvPr id="3998" name="unit-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9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7" name="A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4001" name="unit-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9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0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4004" name="unit-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0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3" name="C. the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400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0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6" name="4. ___ car over t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house over there</a:t>
              </a:r>
            </a:p>
          </p:txBody>
        </p:sp>
      </p:grpSp>
      <p:grpSp>
        <p:nvGrpSpPr>
          <p:cNvPr id="4010" name="unit-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0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9" name="A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4013" name="unit-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0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2" name="B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this</a:t>
              </a:r>
            </a:p>
          </p:txBody>
        </p:sp>
      </p:grpSp>
      <p:grpSp>
        <p:nvGrpSpPr>
          <p:cNvPr id="4016" name="unit-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0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5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401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0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8" name="5. ___ apple in my hand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key in my hand</a:t>
              </a:r>
            </a:p>
          </p:txBody>
        </p:sp>
      </p:grpSp>
      <p:grpSp>
        <p:nvGrpSpPr>
          <p:cNvPr id="4022" name="unit-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0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1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4025" name="unit-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4" name="B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this</a:t>
              </a:r>
            </a:p>
          </p:txBody>
        </p:sp>
      </p:grpSp>
      <p:grpSp>
        <p:nvGrpSpPr>
          <p:cNvPr id="4028" name="unit-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0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7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sp>
        <p:nvSpPr>
          <p:cNvPr id="402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3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03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1" name="A1 GRAMMAR  •  UNIT 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9  •  REVEAL</a:t>
              </a:r>
            </a:p>
          </p:txBody>
        </p:sp>
      </p:grpSp>
      <p:grpSp>
        <p:nvGrpSpPr>
          <p:cNvPr id="403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03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4" name="5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4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03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9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404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04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42" name="This, that, these and thos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This, that, these and those: choose the answer</a:t>
              </a:r>
            </a:p>
          </p:txBody>
        </p:sp>
      </p:grpSp>
      <p:grpSp>
        <p:nvGrpSpPr>
          <p:cNvPr id="404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04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4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04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5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0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49" name="1. ___ pen 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cup here</a:t>
              </a:r>
            </a:p>
          </p:txBody>
        </p:sp>
      </p:grpSp>
      <p:grpSp>
        <p:nvGrpSpPr>
          <p:cNvPr id="4053" name="unit-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0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2" name="A. th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4056" name="unit-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0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5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4059" name="unit-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0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8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406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0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1" name="2. ___ mountains over t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trees over there</a:t>
              </a:r>
            </a:p>
          </p:txBody>
        </p:sp>
      </p:grpSp>
      <p:grpSp>
        <p:nvGrpSpPr>
          <p:cNvPr id="4065" name="unit-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4" name="A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4068" name="unit-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0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7" name="B. tho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those</a:t>
              </a:r>
            </a:p>
          </p:txBody>
        </p:sp>
      </p:grpSp>
      <p:grpSp>
        <p:nvGrpSpPr>
          <p:cNvPr id="4071" name="unit-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0" name="C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407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0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3" name="3. ___ shoes 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books here</a:t>
              </a:r>
            </a:p>
          </p:txBody>
        </p:sp>
      </p:grpSp>
      <p:grpSp>
        <p:nvGrpSpPr>
          <p:cNvPr id="4077" name="unit-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6" name="A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this</a:t>
              </a:r>
            </a:p>
          </p:txBody>
        </p:sp>
      </p:grpSp>
      <p:grpSp>
        <p:nvGrpSpPr>
          <p:cNvPr id="4080" name="unit-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0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9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4083" name="unit-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0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2" name="C. the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408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0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5" name="4. ___ car over ther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house over there</a:t>
              </a:r>
            </a:p>
          </p:txBody>
        </p:sp>
      </p:grpSp>
      <p:grpSp>
        <p:nvGrpSpPr>
          <p:cNvPr id="4089" name="unit-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0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8" name="A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4092" name="unit-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0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1" name="B. th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this</a:t>
              </a:r>
            </a:p>
          </p:txBody>
        </p:sp>
      </p:grpSp>
      <p:grpSp>
        <p:nvGrpSpPr>
          <p:cNvPr id="4095" name="unit-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0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4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grpSp>
        <p:nvGrpSpPr>
          <p:cNvPr id="409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0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7" name="5. ___ apple in my hand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key in my hand</a:t>
              </a:r>
            </a:p>
          </p:txBody>
        </p:sp>
      </p:grpSp>
      <p:grpSp>
        <p:nvGrpSpPr>
          <p:cNvPr id="4101" name="unit-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0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0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4104" name="unit-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3" name="B. th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this</a:t>
              </a:r>
            </a:p>
          </p:txBody>
        </p:sp>
      </p:grpSp>
      <p:grpSp>
        <p:nvGrpSpPr>
          <p:cNvPr id="4107" name="unit-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6" name="C. the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these</a:t>
              </a:r>
            </a:p>
          </p:txBody>
        </p:sp>
      </p:grpSp>
      <p:sp>
        <p:nvSpPr>
          <p:cNvPr id="410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1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10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0" name="A1 GRAMMAR  •  UNIT 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9  •  REVEAL</a:t>
              </a:r>
            </a:p>
          </p:txBody>
        </p:sp>
      </p:grpSp>
      <p:grpSp>
        <p:nvGrpSpPr>
          <p:cNvPr id="411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11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3" name="5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1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411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8" name="UNIT 1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EXPLANATION</a:t>
              </a:r>
            </a:p>
          </p:txBody>
        </p:sp>
      </p:grpSp>
      <p:grpSp>
        <p:nvGrpSpPr>
          <p:cNvPr id="412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412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1" name="There is and there ar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There is and there are</a:t>
              </a:r>
            </a:p>
          </p:txBody>
        </p:sp>
      </p:grpSp>
      <p:sp>
        <p:nvSpPr>
          <p:cNvPr id="412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2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412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412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412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8" name="Use there is for one thing and there are for more than one. Negative forms are there isn’t and there aren’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there is for one thing and there are for more than one. Negative forms are there isn’t and there aren’t.</a:t>
              </a:r>
            </a:p>
          </p:txBody>
        </p:sp>
      </p:grpSp>
      <p:grpSp>
        <p:nvGrpSpPr>
          <p:cNvPr id="413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413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413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413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4" name="The noun after the phrase decides between is and are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noun after the phrase decides between is and are.</a:t>
              </a:r>
            </a:p>
          </p:txBody>
        </p:sp>
      </p:grpSp>
      <p:sp>
        <p:nvSpPr>
          <p:cNvPr id="413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3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413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414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414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1" name="There is + singular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There is + singular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There are + plural</a:t>
              </a:r>
            </a:p>
          </p:txBody>
        </p:sp>
      </p:grpSp>
      <p:grpSp>
        <p:nvGrpSpPr>
          <p:cNvPr id="414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414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414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4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414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415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415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1" name="1.  There is a table in the room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There is a table in the room.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There are two chairs.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There isn’t a sofa.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There is an apple in the bag.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There are two cafés nearby.</a:t>
              </a:r>
            </a:p>
          </p:txBody>
        </p:sp>
      </p:grpSp>
      <p:sp>
        <p:nvSpPr>
          <p:cNvPr id="415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5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415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5" name="A1 GRAMMAR  •  UNIT 10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10  •  EXPLANATION</a:t>
              </a:r>
            </a:p>
          </p:txBody>
        </p:sp>
      </p:grpSp>
      <p:grpSp>
        <p:nvGrpSpPr>
          <p:cNvPr id="415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15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8" name="5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6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16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63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16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16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66" name="There is and there ar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There is and there are: choose the answer</a:t>
              </a:r>
            </a:p>
          </p:txBody>
        </p:sp>
      </p:grpSp>
      <p:grpSp>
        <p:nvGrpSpPr>
          <p:cNvPr id="417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16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6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417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7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1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3" name="1. ___ a bank near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a pharmacy on this street.</a:t>
              </a:r>
            </a:p>
          </p:txBody>
        </p:sp>
      </p:grpSp>
      <p:grpSp>
        <p:nvGrpSpPr>
          <p:cNvPr id="4177" name="unit-1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1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6" name="A. There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180" name="unit-1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1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9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183" name="unit-1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2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18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1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5" name="2. ___ three books on the des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four chairs in the kitchen.</a:t>
              </a:r>
            </a:p>
          </p:txBody>
        </p:sp>
      </p:grpSp>
      <p:grpSp>
        <p:nvGrpSpPr>
          <p:cNvPr id="4189" name="unit-1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1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8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192" name="unit-1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1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1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195" name="unit-1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1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4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19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1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7" name="3. ___ any mil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any bread left. (not)</a:t>
              </a:r>
            </a:p>
          </p:txBody>
        </p:sp>
      </p:grpSp>
      <p:grpSp>
        <p:nvGrpSpPr>
          <p:cNvPr id="4201" name="unit-1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1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0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204" name="unit-1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2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3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207" name="unit-1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2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6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21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2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9" name="4. ___ a park in my t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a bus stop near my house.</a:t>
              </a:r>
            </a:p>
          </p:txBody>
        </p:sp>
      </p:grpSp>
      <p:grpSp>
        <p:nvGrpSpPr>
          <p:cNvPr id="4213" name="unit-1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2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2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216" name="unit-1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2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5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219" name="unit-1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2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8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22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2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1" name="5. ___ any student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any clean cups. (not)</a:t>
              </a:r>
            </a:p>
          </p:txBody>
        </p:sp>
      </p:grpSp>
      <p:grpSp>
        <p:nvGrpSpPr>
          <p:cNvPr id="4225" name="unit-1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4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228" name="unit-1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7" name="B. There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aren’t</a:t>
              </a:r>
            </a:p>
          </p:txBody>
        </p:sp>
      </p:grpSp>
      <p:grpSp>
        <p:nvGrpSpPr>
          <p:cNvPr id="4231" name="unit-1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0" name="C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are</a:t>
              </a:r>
            </a:p>
          </p:txBody>
        </p:sp>
      </p:grpSp>
      <p:sp>
        <p:nvSpPr>
          <p:cNvPr id="423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3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23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4" name="A1 GRAMMAR  •  UNIT 1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10  •  REVEAL</a:t>
              </a:r>
            </a:p>
          </p:txBody>
        </p:sp>
      </p:grpSp>
      <p:grpSp>
        <p:nvGrpSpPr>
          <p:cNvPr id="423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23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7" name="5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4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24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2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24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24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5" name="There is and there ar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There is and there are: choose the answer</a:t>
              </a:r>
            </a:p>
          </p:txBody>
        </p:sp>
      </p:grpSp>
      <p:grpSp>
        <p:nvGrpSpPr>
          <p:cNvPr id="424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24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425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5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2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2" name="1. ___ a bank near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a pharmacy on this street.</a:t>
              </a:r>
            </a:p>
          </p:txBody>
        </p:sp>
      </p:grpSp>
      <p:grpSp>
        <p:nvGrpSpPr>
          <p:cNvPr id="4256" name="unit-1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2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5" name="A. There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259" name="unit-1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2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8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262" name="unit-1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2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1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26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2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4" name="2. ___ three books on the des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four chairs in the kitchen.</a:t>
              </a:r>
            </a:p>
          </p:txBody>
        </p:sp>
      </p:grpSp>
      <p:grpSp>
        <p:nvGrpSpPr>
          <p:cNvPr id="4268" name="unit-1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7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271" name="unit-1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2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0" name="B. There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274" name="unit-1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2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3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27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2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6" name="3. ___ any mil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any bread left. (not)</a:t>
              </a:r>
            </a:p>
          </p:txBody>
        </p:sp>
      </p:grpSp>
      <p:grpSp>
        <p:nvGrpSpPr>
          <p:cNvPr id="4280" name="unit-1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2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9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283" name="unit-1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2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2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286" name="unit-1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2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5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28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2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8" name="4. ___ a park in my t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a bus stop near my house.</a:t>
              </a:r>
            </a:p>
          </p:txBody>
        </p:sp>
      </p:grpSp>
      <p:grpSp>
        <p:nvGrpSpPr>
          <p:cNvPr id="4292" name="unit-1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2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1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295" name="unit-1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2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4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298" name="unit-1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2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7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30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2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0" name="5. ___ any student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any clean cups. (not)</a:t>
              </a:r>
            </a:p>
          </p:txBody>
        </p:sp>
      </p:grpSp>
      <p:grpSp>
        <p:nvGrpSpPr>
          <p:cNvPr id="4304" name="unit-1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3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307" name="unit-1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6" name="B. There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aren’t</a:t>
              </a:r>
            </a:p>
          </p:txBody>
        </p:sp>
      </p:grpSp>
      <p:grpSp>
        <p:nvGrpSpPr>
          <p:cNvPr id="4310" name="unit-1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3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9" name="C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are</a:t>
              </a:r>
            </a:p>
          </p:txBody>
        </p:sp>
      </p:grpSp>
      <p:sp>
        <p:nvSpPr>
          <p:cNvPr id="431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1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31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13" name="A1 GRAMMAR  •  UNIT 1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10  •  REVEAL</a:t>
              </a:r>
            </a:p>
          </p:txBody>
        </p:sp>
      </p:grpSp>
      <p:grpSp>
        <p:nvGrpSpPr>
          <p:cNvPr id="431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31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16" name="6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2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32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1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32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32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4" name="There is and there ar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There is and there are: choose the answer</a:t>
              </a:r>
            </a:p>
          </p:txBody>
        </p:sp>
      </p:grpSp>
      <p:grpSp>
        <p:nvGrpSpPr>
          <p:cNvPr id="432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32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432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3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3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1" name="1. ___ a bank near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a pharmacy on this street.</a:t>
              </a:r>
            </a:p>
          </p:txBody>
        </p:sp>
      </p:grpSp>
      <p:grpSp>
        <p:nvGrpSpPr>
          <p:cNvPr id="4335" name="unit-1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3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4" name="A. There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338" name="unit-1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3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7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341" name="unit-1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0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34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3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3" name="2. ___ three books on the des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four chairs in the kitchen.</a:t>
              </a:r>
            </a:p>
          </p:txBody>
        </p:sp>
      </p:grpSp>
      <p:grpSp>
        <p:nvGrpSpPr>
          <p:cNvPr id="4347" name="unit-1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6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350" name="unit-1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3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9" name="B. There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353" name="unit-1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2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35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3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5" name="3. ___ any mil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any bread left. (not)</a:t>
              </a:r>
            </a:p>
          </p:txBody>
        </p:sp>
      </p:grpSp>
      <p:grpSp>
        <p:nvGrpSpPr>
          <p:cNvPr id="4359" name="unit-1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8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362" name="unit-1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3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1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365" name="unit-1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3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4" name="C. There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36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3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7" name="4. ___ a park in my t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a bus stop near my house.</a:t>
              </a:r>
            </a:p>
          </p:txBody>
        </p:sp>
      </p:grpSp>
      <p:grpSp>
        <p:nvGrpSpPr>
          <p:cNvPr id="4371" name="unit-1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3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0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374" name="unit-1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3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3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377" name="unit-1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3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6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38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3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9" name="5. ___ any student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any clean cups. (not)</a:t>
              </a:r>
            </a:p>
          </p:txBody>
        </p:sp>
      </p:grpSp>
      <p:grpSp>
        <p:nvGrpSpPr>
          <p:cNvPr id="4383" name="unit-1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2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386" name="unit-1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3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5" name="B. There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aren’t</a:t>
              </a:r>
            </a:p>
          </p:txBody>
        </p:sp>
      </p:grpSp>
      <p:grpSp>
        <p:nvGrpSpPr>
          <p:cNvPr id="4389" name="unit-1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8" name="C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are</a:t>
              </a:r>
            </a:p>
          </p:txBody>
        </p:sp>
      </p:grpSp>
      <p:sp>
        <p:nvSpPr>
          <p:cNvPr id="439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9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39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92" name="A1 GRAMMAR  •  UNIT 1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10  •  REVEAL</a:t>
              </a:r>
            </a:p>
          </p:txBody>
        </p:sp>
      </p:grpSp>
      <p:grpSp>
        <p:nvGrpSpPr>
          <p:cNvPr id="439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39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95" name="6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0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39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0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40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40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3" name="There is and there ar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There is and there are: choose the answer</a:t>
              </a:r>
            </a:p>
          </p:txBody>
        </p:sp>
      </p:grpSp>
      <p:grpSp>
        <p:nvGrpSpPr>
          <p:cNvPr id="440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40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40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1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4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0" name="1. ___ a bank near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a pharmacy on this street.</a:t>
              </a:r>
            </a:p>
          </p:txBody>
        </p:sp>
      </p:grpSp>
      <p:grpSp>
        <p:nvGrpSpPr>
          <p:cNvPr id="4414" name="unit-1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4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3" name="A. There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417" name="unit-1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4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6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420" name="unit-1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9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42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4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2" name="2. ___ three books on the des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four chairs in the kitchen.</a:t>
              </a:r>
            </a:p>
          </p:txBody>
        </p:sp>
      </p:grpSp>
      <p:grpSp>
        <p:nvGrpSpPr>
          <p:cNvPr id="4426" name="unit-1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5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429" name="unit-1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4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8" name="B. There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432" name="unit-1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1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43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4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4" name="3. ___ any mil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any bread left. (not)</a:t>
              </a:r>
            </a:p>
          </p:txBody>
        </p:sp>
      </p:grpSp>
      <p:grpSp>
        <p:nvGrpSpPr>
          <p:cNvPr id="4438" name="unit-1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4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7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441" name="unit-1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4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0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444" name="unit-1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4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3" name="C. There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44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4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6" name="4. ___ a park in my t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a bus stop near my house.</a:t>
              </a:r>
            </a:p>
          </p:txBody>
        </p:sp>
      </p:grpSp>
      <p:grpSp>
        <p:nvGrpSpPr>
          <p:cNvPr id="4450" name="unit-1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4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9" name="A. There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453" name="unit-1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4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2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456" name="unit-1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4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5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45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4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8" name="5. ___ any student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any clean cups. (not)</a:t>
              </a:r>
            </a:p>
          </p:txBody>
        </p:sp>
      </p:grpSp>
      <p:grpSp>
        <p:nvGrpSpPr>
          <p:cNvPr id="4462" name="unit-1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4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1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465" name="unit-1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4" name="B. There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aren’t</a:t>
              </a:r>
            </a:p>
          </p:txBody>
        </p:sp>
      </p:grpSp>
      <p:grpSp>
        <p:nvGrpSpPr>
          <p:cNvPr id="4468" name="unit-1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7" name="C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are</a:t>
              </a:r>
            </a:p>
          </p:txBody>
        </p:sp>
      </p:grpSp>
      <p:sp>
        <p:nvSpPr>
          <p:cNvPr id="446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7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47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1" name="A1 GRAMMAR  •  UNIT 1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10  •  REVEAL</a:t>
              </a:r>
            </a:p>
          </p:txBody>
        </p:sp>
      </p:grpSp>
      <p:grpSp>
        <p:nvGrpSpPr>
          <p:cNvPr id="447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47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4" name="6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8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47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9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48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48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2" name="There is and there ar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There is and there are: choose the answer</a:t>
              </a:r>
            </a:p>
          </p:txBody>
        </p:sp>
      </p:grpSp>
      <p:grpSp>
        <p:nvGrpSpPr>
          <p:cNvPr id="448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48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48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9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4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9" name="1. ___ a bank near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a pharmacy on this street.</a:t>
              </a:r>
            </a:p>
          </p:txBody>
        </p:sp>
      </p:grpSp>
      <p:grpSp>
        <p:nvGrpSpPr>
          <p:cNvPr id="4493" name="unit-1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4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2" name="A. There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496" name="unit-1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4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5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499" name="unit-1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4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8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50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5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1" name="2. ___ three books on the des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four chairs in the kitchen.</a:t>
              </a:r>
            </a:p>
          </p:txBody>
        </p:sp>
      </p:grpSp>
      <p:grpSp>
        <p:nvGrpSpPr>
          <p:cNvPr id="4505" name="unit-1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4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508" name="unit-1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7" name="B. There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511" name="unit-1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0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51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5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3" name="3. ___ any mil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any bread left. (not)</a:t>
              </a:r>
            </a:p>
          </p:txBody>
        </p:sp>
      </p:grpSp>
      <p:grpSp>
        <p:nvGrpSpPr>
          <p:cNvPr id="4517" name="unit-1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6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520" name="unit-1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5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9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523" name="unit-1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5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2" name="C. There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52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5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5" name="4. ___ a park in my t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a bus stop near my house.</a:t>
              </a:r>
            </a:p>
          </p:txBody>
        </p:sp>
      </p:grpSp>
      <p:grpSp>
        <p:nvGrpSpPr>
          <p:cNvPr id="4529" name="unit-1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5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8" name="A. There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532" name="unit-1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5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1" name="B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</a:t>
              </a:r>
            </a:p>
          </p:txBody>
        </p:sp>
      </p:grpSp>
      <p:grpSp>
        <p:nvGrpSpPr>
          <p:cNvPr id="4535" name="unit-1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5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4" name="C. There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isn’t</a:t>
              </a:r>
            </a:p>
          </p:txBody>
        </p:sp>
      </p:grpSp>
      <p:grpSp>
        <p:nvGrpSpPr>
          <p:cNvPr id="453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5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7" name="5. ___ any student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any clean cups. (not)</a:t>
              </a:r>
            </a:p>
          </p:txBody>
        </p:sp>
      </p:grpSp>
      <p:grpSp>
        <p:nvGrpSpPr>
          <p:cNvPr id="4541" name="unit-1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0" name="A. Ther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There is</a:t>
              </a:r>
            </a:p>
          </p:txBody>
        </p:sp>
      </p:grpSp>
      <p:grpSp>
        <p:nvGrpSpPr>
          <p:cNvPr id="4544" name="unit-1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3" name="B. There are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There aren’t</a:t>
              </a:r>
            </a:p>
          </p:txBody>
        </p:sp>
      </p:grpSp>
      <p:grpSp>
        <p:nvGrpSpPr>
          <p:cNvPr id="4547" name="unit-1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6" name="C. There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are</a:t>
              </a:r>
            </a:p>
          </p:txBody>
        </p:sp>
      </p:grpSp>
      <p:sp>
        <p:nvSpPr>
          <p:cNvPr id="454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5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54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0" name="A1 GRAMMAR  •  UNIT 1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10  •  REVEAL</a:t>
              </a:r>
            </a:p>
          </p:txBody>
        </p:sp>
      </p:grpSp>
      <p:grpSp>
        <p:nvGrpSpPr>
          <p:cNvPr id="455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55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3" name="6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5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455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8" name="UNIT 1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EXPLANATION</a:t>
              </a:r>
            </a:p>
          </p:txBody>
        </p:sp>
      </p:grpSp>
      <p:grpSp>
        <p:nvGrpSpPr>
          <p:cNvPr id="456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456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1" name="Have go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Have got</a:t>
              </a:r>
            </a:p>
          </p:txBody>
        </p:sp>
      </p:grpSp>
      <p:sp>
        <p:nvSpPr>
          <p:cNvPr id="456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6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456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456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456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8" name="Use have got with I, you, we, they and has got with he, she, it. It describes possession, family and physical feature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have got with I, you, we, they and has got with he, she, it. It describes possession, family and physical features.</a:t>
              </a:r>
            </a:p>
          </p:txBody>
        </p:sp>
      </p:grpSp>
      <p:grpSp>
        <p:nvGrpSpPr>
          <p:cNvPr id="457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457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457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457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4" name="Got stays the same; only have changes to has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Got stays the same; only have changes to has.</a:t>
              </a:r>
            </a:p>
          </p:txBody>
        </p:sp>
      </p:grpSp>
      <p:sp>
        <p:nvSpPr>
          <p:cNvPr id="457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7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457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458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458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1" name="I / you / we / they + have got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 / you / we / they + have got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he / she / it + has got</a:t>
              </a:r>
            </a:p>
          </p:txBody>
        </p:sp>
      </p:grpSp>
      <p:grpSp>
        <p:nvGrpSpPr>
          <p:cNvPr id="458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458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458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8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458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459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459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1" name="1.  I’ve got a sister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I’ve got a sister.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He has got blue eyes.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Have they got a car?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I’ve got a new phone.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Has Leo got a bicycle?</a:t>
              </a:r>
            </a:p>
          </p:txBody>
        </p:sp>
      </p:grpSp>
      <p:sp>
        <p:nvSpPr>
          <p:cNvPr id="459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9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459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5" name="A1 GRAMMAR  •  UNIT 11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11  •  EXPLANATION</a:t>
              </a:r>
            </a:p>
          </p:txBody>
        </p:sp>
      </p:grpSp>
      <p:grpSp>
        <p:nvGrpSpPr>
          <p:cNvPr id="459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59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8" name="6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0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60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03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60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60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06" name="Have got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Have got: choose the answer</a:t>
              </a:r>
            </a:p>
          </p:txBody>
        </p:sp>
      </p:grpSp>
      <p:grpSp>
        <p:nvGrpSpPr>
          <p:cNvPr id="461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60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0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461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1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6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3" name="1. She ___ a new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 ___ a new bike.</a:t>
              </a:r>
            </a:p>
          </p:txBody>
        </p:sp>
      </p:grpSp>
      <p:grpSp>
        <p:nvGrpSpPr>
          <p:cNvPr id="4617" name="unit-1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6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6" name="A. has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620" name="unit-1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6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9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623" name="unit-1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2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grpSp>
        <p:nvGrpSpPr>
          <p:cNvPr id="462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6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5" name="2. We ___ two ca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a big garden.</a:t>
              </a:r>
            </a:p>
          </p:txBody>
        </p:sp>
      </p:grpSp>
      <p:grpSp>
        <p:nvGrpSpPr>
          <p:cNvPr id="4629" name="unit-1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6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8" name="A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632" name="unit-1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6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1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635" name="unit-1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6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4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grpSp>
        <p:nvGrpSpPr>
          <p:cNvPr id="463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6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7" name="3. ___ you got a pe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you got any sisters?</a:t>
              </a:r>
            </a:p>
          </p:txBody>
        </p:sp>
      </p:grpSp>
      <p:grpSp>
        <p:nvGrpSpPr>
          <p:cNvPr id="4641" name="unit-1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6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0" name="A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got</a:t>
              </a:r>
            </a:p>
          </p:txBody>
        </p:sp>
      </p:grpSp>
      <p:grpSp>
        <p:nvGrpSpPr>
          <p:cNvPr id="4644" name="unit-1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6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3" name="B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got</a:t>
              </a:r>
            </a:p>
          </p:txBody>
        </p:sp>
      </p:grpSp>
      <p:grpSp>
        <p:nvGrpSpPr>
          <p:cNvPr id="4647" name="unit-1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6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6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grpSp>
        <p:nvGrpSpPr>
          <p:cNvPr id="465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6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9" name="4. Tom ___ any brother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___ a car. (not)</a:t>
              </a:r>
            </a:p>
          </p:txBody>
        </p:sp>
      </p:grpSp>
      <p:grpSp>
        <p:nvGrpSpPr>
          <p:cNvPr id="4653" name="unit-1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6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2" name="A. has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hasn’t got</a:t>
              </a:r>
            </a:p>
          </p:txBody>
        </p:sp>
      </p:grpSp>
      <p:grpSp>
        <p:nvGrpSpPr>
          <p:cNvPr id="4656" name="unit-1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6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5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659" name="unit-1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6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8" name="C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got</a:t>
              </a:r>
            </a:p>
          </p:txBody>
        </p:sp>
      </p:grpSp>
      <p:grpSp>
        <p:nvGrpSpPr>
          <p:cNvPr id="466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6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1" name="5. I ___ brown hai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green eyes.</a:t>
              </a:r>
            </a:p>
          </p:txBody>
        </p:sp>
      </p:grpSp>
      <p:grpSp>
        <p:nvGrpSpPr>
          <p:cNvPr id="4665" name="unit-1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4" name="A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668" name="unit-1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7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671" name="unit-1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0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sp>
        <p:nvSpPr>
          <p:cNvPr id="467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7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67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4" name="A1 GRAMMAR  •  UNIT 1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11  •  REVEAL</a:t>
              </a:r>
            </a:p>
          </p:txBody>
        </p:sp>
      </p:grpSp>
      <p:grpSp>
        <p:nvGrpSpPr>
          <p:cNvPr id="467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67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7" name="6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8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68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82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68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68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85" name="Have got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Have got: choose the answer</a:t>
              </a:r>
            </a:p>
          </p:txBody>
        </p:sp>
      </p:grpSp>
      <p:grpSp>
        <p:nvGrpSpPr>
          <p:cNvPr id="468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68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8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469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9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6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2" name="1. She ___ a new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 ___ a new bike.</a:t>
              </a:r>
            </a:p>
          </p:txBody>
        </p:sp>
      </p:grpSp>
      <p:grpSp>
        <p:nvGrpSpPr>
          <p:cNvPr id="4696" name="unit-1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6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5" name="A. has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699" name="unit-1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6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8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702" name="unit-1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7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1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grpSp>
        <p:nvGrpSpPr>
          <p:cNvPr id="470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7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4" name="2. We ___ two ca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a big garden.</a:t>
              </a:r>
            </a:p>
          </p:txBody>
        </p:sp>
      </p:grpSp>
      <p:grpSp>
        <p:nvGrpSpPr>
          <p:cNvPr id="4708" name="unit-1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7" name="A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711" name="unit-1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7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0" name="B. have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714" name="unit-1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3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grpSp>
        <p:nvGrpSpPr>
          <p:cNvPr id="471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7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6" name="3. ___ you got a pe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you got any sisters?</a:t>
              </a:r>
            </a:p>
          </p:txBody>
        </p:sp>
      </p:grpSp>
      <p:grpSp>
        <p:nvGrpSpPr>
          <p:cNvPr id="4720" name="unit-1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7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9" name="A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got</a:t>
              </a:r>
            </a:p>
          </p:txBody>
        </p:sp>
      </p:grpSp>
      <p:grpSp>
        <p:nvGrpSpPr>
          <p:cNvPr id="4723" name="unit-1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7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2" name="B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got</a:t>
              </a:r>
            </a:p>
          </p:txBody>
        </p:sp>
      </p:grpSp>
      <p:grpSp>
        <p:nvGrpSpPr>
          <p:cNvPr id="4726" name="unit-1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7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5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grpSp>
        <p:nvGrpSpPr>
          <p:cNvPr id="472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7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8" name="4. Tom ___ any brother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___ a car. (not)</a:t>
              </a:r>
            </a:p>
          </p:txBody>
        </p:sp>
      </p:grpSp>
      <p:grpSp>
        <p:nvGrpSpPr>
          <p:cNvPr id="4732" name="unit-1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7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1" name="A. has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hasn’t got</a:t>
              </a:r>
            </a:p>
          </p:txBody>
        </p:sp>
      </p:grpSp>
      <p:grpSp>
        <p:nvGrpSpPr>
          <p:cNvPr id="4735" name="unit-1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7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4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738" name="unit-1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7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7" name="C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got</a:t>
              </a:r>
            </a:p>
          </p:txBody>
        </p:sp>
      </p:grpSp>
      <p:grpSp>
        <p:nvGrpSpPr>
          <p:cNvPr id="474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7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0" name="5. I ___ brown hai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green eyes.</a:t>
              </a:r>
            </a:p>
          </p:txBody>
        </p:sp>
      </p:grpSp>
      <p:grpSp>
        <p:nvGrpSpPr>
          <p:cNvPr id="4744" name="unit-1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3" name="A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747" name="unit-1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6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750" name="unit-1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7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9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sp>
        <p:nvSpPr>
          <p:cNvPr id="475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5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75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3" name="A1 GRAMMAR  •  UNIT 1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11  •  REVEAL</a:t>
              </a:r>
            </a:p>
          </p:txBody>
        </p:sp>
      </p:grpSp>
      <p:grpSp>
        <p:nvGrpSpPr>
          <p:cNvPr id="475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75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6" name="6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6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76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1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76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76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4" name="Have got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Have got: choose the answer</a:t>
              </a:r>
            </a:p>
          </p:txBody>
        </p:sp>
      </p:grpSp>
      <p:grpSp>
        <p:nvGrpSpPr>
          <p:cNvPr id="476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76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476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7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7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1" name="1. She ___ a new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 ___ a new bike.</a:t>
              </a:r>
            </a:p>
          </p:txBody>
        </p:sp>
      </p:grpSp>
      <p:grpSp>
        <p:nvGrpSpPr>
          <p:cNvPr id="4775" name="unit-1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7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4" name="A. has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778" name="unit-1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7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7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781" name="unit-1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0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grpSp>
        <p:nvGrpSpPr>
          <p:cNvPr id="478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7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3" name="2. We ___ two ca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a big garden.</a:t>
              </a:r>
            </a:p>
          </p:txBody>
        </p:sp>
      </p:grpSp>
      <p:grpSp>
        <p:nvGrpSpPr>
          <p:cNvPr id="4787" name="unit-1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6" name="A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790" name="unit-1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7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9" name="B. have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793" name="unit-1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2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grpSp>
        <p:nvGrpSpPr>
          <p:cNvPr id="479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7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5" name="3. ___ you got a pe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you got any sisters?</a:t>
              </a:r>
            </a:p>
          </p:txBody>
        </p:sp>
      </p:grpSp>
      <p:grpSp>
        <p:nvGrpSpPr>
          <p:cNvPr id="4799" name="unit-1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7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8" name="A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got</a:t>
              </a:r>
            </a:p>
          </p:txBody>
        </p:sp>
      </p:grpSp>
      <p:grpSp>
        <p:nvGrpSpPr>
          <p:cNvPr id="4802" name="unit-1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8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1" name="B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got</a:t>
              </a:r>
            </a:p>
          </p:txBody>
        </p:sp>
      </p:grpSp>
      <p:grpSp>
        <p:nvGrpSpPr>
          <p:cNvPr id="4805" name="unit-1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8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4" name="C.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grpSp>
        <p:nvGrpSpPr>
          <p:cNvPr id="480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8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7" name="4. Tom ___ any brother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___ a car. (not)</a:t>
              </a:r>
            </a:p>
          </p:txBody>
        </p:sp>
      </p:grpSp>
      <p:grpSp>
        <p:nvGrpSpPr>
          <p:cNvPr id="4811" name="unit-1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8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0" name="A. has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hasn’t got</a:t>
              </a:r>
            </a:p>
          </p:txBody>
        </p:sp>
      </p:grpSp>
      <p:grpSp>
        <p:nvGrpSpPr>
          <p:cNvPr id="4814" name="unit-1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8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3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817" name="unit-1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8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6" name="C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got</a:t>
              </a:r>
            </a:p>
          </p:txBody>
        </p:sp>
      </p:grpSp>
      <p:grpSp>
        <p:nvGrpSpPr>
          <p:cNvPr id="482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8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9" name="5. I ___ brown hai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green eyes.</a:t>
              </a:r>
            </a:p>
          </p:txBody>
        </p:sp>
      </p:grpSp>
      <p:grpSp>
        <p:nvGrpSpPr>
          <p:cNvPr id="4823" name="unit-1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2" name="A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826" name="unit-1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8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5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829" name="unit-1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8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sp>
        <p:nvSpPr>
          <p:cNvPr id="483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3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83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2" name="A1 GRAMMAR  •  UNIT 1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11  •  REVEAL</a:t>
              </a:r>
            </a:p>
          </p:txBody>
        </p:sp>
      </p:grpSp>
      <p:grpSp>
        <p:nvGrpSpPr>
          <p:cNvPr id="483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83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5" name="6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4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83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0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84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84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3" name="Have got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Have got: choose the answer</a:t>
              </a:r>
            </a:p>
          </p:txBody>
        </p:sp>
      </p:grpSp>
      <p:grpSp>
        <p:nvGrpSpPr>
          <p:cNvPr id="484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84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84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5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8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0" name="1. She ___ a new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 ___ a new bike.</a:t>
              </a:r>
            </a:p>
          </p:txBody>
        </p:sp>
      </p:grpSp>
      <p:grpSp>
        <p:nvGrpSpPr>
          <p:cNvPr id="4854" name="unit-1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8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3" name="A. has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857" name="unit-1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8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6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860" name="unit-1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8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9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grpSp>
        <p:nvGrpSpPr>
          <p:cNvPr id="486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8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2" name="2. We ___ two ca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a big garden.</a:t>
              </a:r>
            </a:p>
          </p:txBody>
        </p:sp>
      </p:grpSp>
      <p:grpSp>
        <p:nvGrpSpPr>
          <p:cNvPr id="4866" name="unit-1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8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5" name="A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869" name="unit-1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8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8" name="B. have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872" name="unit-1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8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1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grpSp>
        <p:nvGrpSpPr>
          <p:cNvPr id="487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8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4" name="3. ___ you got a pe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you got any sisters?</a:t>
              </a:r>
            </a:p>
          </p:txBody>
        </p:sp>
      </p:grpSp>
      <p:grpSp>
        <p:nvGrpSpPr>
          <p:cNvPr id="4878" name="unit-1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8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7" name="A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got</a:t>
              </a:r>
            </a:p>
          </p:txBody>
        </p:sp>
      </p:grpSp>
      <p:grpSp>
        <p:nvGrpSpPr>
          <p:cNvPr id="4881" name="unit-1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8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0" name="B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got</a:t>
              </a:r>
            </a:p>
          </p:txBody>
        </p:sp>
      </p:grpSp>
      <p:grpSp>
        <p:nvGrpSpPr>
          <p:cNvPr id="4884" name="unit-1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8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3" name="C.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grpSp>
        <p:nvGrpSpPr>
          <p:cNvPr id="488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8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6" name="4. Tom ___ any brother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___ a car. (not)</a:t>
              </a:r>
            </a:p>
          </p:txBody>
        </p:sp>
      </p:grpSp>
      <p:grpSp>
        <p:nvGrpSpPr>
          <p:cNvPr id="4890" name="unit-1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8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9" name="A. hasn’t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hasn’t got</a:t>
              </a:r>
            </a:p>
          </p:txBody>
        </p:sp>
      </p:grpSp>
      <p:grpSp>
        <p:nvGrpSpPr>
          <p:cNvPr id="4893" name="unit-1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8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2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896" name="unit-1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8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5" name="C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got</a:t>
              </a:r>
            </a:p>
          </p:txBody>
        </p:sp>
      </p:grpSp>
      <p:grpSp>
        <p:nvGrpSpPr>
          <p:cNvPr id="489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8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8" name="5. I ___ brown hai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green eyes.</a:t>
              </a:r>
            </a:p>
          </p:txBody>
        </p:sp>
      </p:grpSp>
      <p:grpSp>
        <p:nvGrpSpPr>
          <p:cNvPr id="4902" name="unit-1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9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1" name="A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905" name="unit-1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4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908" name="unit-1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7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sp>
        <p:nvSpPr>
          <p:cNvPr id="490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1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91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1" name="A1 GRAMMAR  •  UNIT 1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11  •  REVEAL</a:t>
              </a:r>
            </a:p>
          </p:txBody>
        </p:sp>
      </p:grpSp>
      <p:grpSp>
        <p:nvGrpSpPr>
          <p:cNvPr id="491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91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4" name="6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2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91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9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92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92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22" name="Have got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Have got: choose the answer</a:t>
              </a:r>
            </a:p>
          </p:txBody>
        </p:sp>
      </p:grpSp>
      <p:grpSp>
        <p:nvGrpSpPr>
          <p:cNvPr id="492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92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2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92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3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9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29" name="1. She ___ a new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 ___ a new bike.</a:t>
              </a:r>
            </a:p>
          </p:txBody>
        </p:sp>
      </p:grpSp>
      <p:grpSp>
        <p:nvGrpSpPr>
          <p:cNvPr id="4933" name="unit-1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9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2" name="A. has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936" name="unit-1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9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5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939" name="unit-1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9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8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grpSp>
        <p:nvGrpSpPr>
          <p:cNvPr id="494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9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1" name="2. We ___ two ca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a big garden.</a:t>
              </a:r>
            </a:p>
          </p:txBody>
        </p:sp>
      </p:grpSp>
      <p:grpSp>
        <p:nvGrpSpPr>
          <p:cNvPr id="4945" name="unit-1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4" name="A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948" name="unit-1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7" name="B. have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951" name="unit-1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9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0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grpSp>
        <p:nvGrpSpPr>
          <p:cNvPr id="495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9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3" name="3. ___ you got a pe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you got any sisters?</a:t>
              </a:r>
            </a:p>
          </p:txBody>
        </p:sp>
      </p:grpSp>
      <p:grpSp>
        <p:nvGrpSpPr>
          <p:cNvPr id="4957" name="unit-1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9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6" name="A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got</a:t>
              </a:r>
            </a:p>
          </p:txBody>
        </p:sp>
      </p:grpSp>
      <p:grpSp>
        <p:nvGrpSpPr>
          <p:cNvPr id="4960" name="unit-1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9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9" name="B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got</a:t>
              </a:r>
            </a:p>
          </p:txBody>
        </p:sp>
      </p:grpSp>
      <p:grpSp>
        <p:nvGrpSpPr>
          <p:cNvPr id="4963" name="unit-1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9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2" name="C.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grpSp>
        <p:nvGrpSpPr>
          <p:cNvPr id="496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9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5" name="4. Tom ___ any brother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___ a car. (not)</a:t>
              </a:r>
            </a:p>
          </p:txBody>
        </p:sp>
      </p:grpSp>
      <p:grpSp>
        <p:nvGrpSpPr>
          <p:cNvPr id="4969" name="unit-1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9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8" name="A. hasn’t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hasn’t got</a:t>
              </a:r>
            </a:p>
          </p:txBody>
        </p:sp>
      </p:grpSp>
      <p:grpSp>
        <p:nvGrpSpPr>
          <p:cNvPr id="4972" name="unit-1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9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1" name="B. have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975" name="unit-1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9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4" name="C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got</a:t>
              </a:r>
            </a:p>
          </p:txBody>
        </p:sp>
      </p:grpSp>
      <p:grpSp>
        <p:nvGrpSpPr>
          <p:cNvPr id="497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9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7" name="5. I ___ brown hai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green eyes.</a:t>
              </a:r>
            </a:p>
          </p:txBody>
        </p:sp>
      </p:grpSp>
      <p:grpSp>
        <p:nvGrpSpPr>
          <p:cNvPr id="4981" name="unit-1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0" name="A. has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got</a:t>
              </a:r>
            </a:p>
          </p:txBody>
        </p:sp>
      </p:grpSp>
      <p:grpSp>
        <p:nvGrpSpPr>
          <p:cNvPr id="4984" name="unit-1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3" name="B. have g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got</a:t>
              </a:r>
            </a:p>
          </p:txBody>
        </p:sp>
      </p:grpSp>
      <p:grpSp>
        <p:nvGrpSpPr>
          <p:cNvPr id="4987" name="unit-1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6" name="C. haven’t g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haven’t got</a:t>
              </a:r>
            </a:p>
          </p:txBody>
        </p:sp>
      </p:grpSp>
      <p:sp>
        <p:nvSpPr>
          <p:cNvPr id="498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9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498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0" name="A1 GRAMMAR  •  UNIT 1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11  •  REVEAL</a:t>
              </a:r>
            </a:p>
          </p:txBody>
        </p:sp>
      </p:grpSp>
      <p:grpSp>
        <p:nvGrpSpPr>
          <p:cNvPr id="499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99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3" name="6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9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499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8" name="UNIT 1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EXPLANATION</a:t>
              </a:r>
            </a:p>
          </p:txBody>
        </p:sp>
      </p:grpSp>
      <p:grpSp>
        <p:nvGrpSpPr>
          <p:cNvPr id="500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00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1" name="Can and can’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 and can’t</a:t>
              </a:r>
            </a:p>
          </p:txBody>
        </p:sp>
      </p:grpSp>
      <p:sp>
        <p:nvSpPr>
          <p:cNvPr id="500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0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00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00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500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8" name="Use can + base verb for ability and permission. Use can’t for a negative. Can is the same for every subjec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can + base verb for ability and permission. Use can’t for a negative. Can is the same for every subject.</a:t>
              </a:r>
            </a:p>
          </p:txBody>
        </p:sp>
      </p:grpSp>
      <p:grpSp>
        <p:nvGrpSpPr>
          <p:cNvPr id="501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01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01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01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4" name="The verb after can never takes -s or to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verb after can never takes -s or to.</a:t>
              </a:r>
            </a:p>
          </p:txBody>
        </p:sp>
      </p:grpSp>
      <p:sp>
        <p:nvSpPr>
          <p:cNvPr id="501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1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01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02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502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1" name="can / can’t + base verb"/>
            <p:cNvSpPr txBox="1"/>
            <p:nvPr/>
          </p:nvSpPr>
          <p:spPr>
            <a:xfrm>
              <a:off x="45719" y="0"/>
              <a:ext cx="2146937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 / can’t + base verb</a:t>
              </a:r>
            </a:p>
          </p:txBody>
        </p:sp>
      </p:grpSp>
      <p:grpSp>
        <p:nvGrpSpPr>
          <p:cNvPr id="502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502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502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2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02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03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03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1" name="1.  I can swim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can swim.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can’t drive.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Can we sit here?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We can swim.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My baby brother can’t read.</a:t>
              </a:r>
            </a:p>
          </p:txBody>
        </p:sp>
      </p:grpSp>
      <p:sp>
        <p:nvSpPr>
          <p:cNvPr id="503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3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503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5" name="A1 GRAMMAR  •  UNIT 12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12  •  EXPLANATION</a:t>
              </a:r>
            </a:p>
          </p:txBody>
        </p:sp>
      </p:grpSp>
      <p:grpSp>
        <p:nvGrpSpPr>
          <p:cNvPr id="503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03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8" name="7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4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04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43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04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04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46" name="Can and can’t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 and can’t: choose the answer</a:t>
              </a:r>
            </a:p>
          </p:txBody>
        </p:sp>
      </p:grpSp>
      <p:grpSp>
        <p:nvGrpSpPr>
          <p:cNvPr id="505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04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4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05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5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0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3" name="1. He ___ speak French. (ability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sister ___ cook very well. (ability)</a:t>
              </a:r>
            </a:p>
          </p:txBody>
        </p:sp>
      </p:grpSp>
      <p:grpSp>
        <p:nvGrpSpPr>
          <p:cNvPr id="5057" name="unit-1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0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6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060" name="unit-1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0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9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063" name="unit-1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2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506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0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5" name="2. I ___ fly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breathe underwater. (not)</a:t>
              </a:r>
            </a:p>
          </p:txBody>
        </p:sp>
      </p:grpSp>
      <p:grpSp>
        <p:nvGrpSpPr>
          <p:cNvPr id="5069" name="unit-1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0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8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072" name="unit-1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0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1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075" name="unit-1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0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4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507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0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7" name="3. ___ you help 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I use your phone?</a:t>
              </a:r>
            </a:p>
          </p:txBody>
        </p:sp>
      </p:grpSp>
      <p:grpSp>
        <p:nvGrpSpPr>
          <p:cNvPr id="5081" name="unit-1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0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0" name="A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can’t</a:t>
              </a:r>
            </a:p>
          </p:txBody>
        </p:sp>
      </p:grpSp>
      <p:grpSp>
        <p:nvGrpSpPr>
          <p:cNvPr id="5084" name="unit-1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0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3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5087" name="unit-1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0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6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509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0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9" name="4. They can ___ (dance)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can ___ (sing).</a:t>
              </a:r>
            </a:p>
          </p:txBody>
        </p:sp>
      </p:grpSp>
      <p:grpSp>
        <p:nvGrpSpPr>
          <p:cNvPr id="5093" name="unit-1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0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2" name="A. da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sing</a:t>
              </a:r>
            </a:p>
          </p:txBody>
        </p:sp>
      </p:grpSp>
      <p:grpSp>
        <p:nvGrpSpPr>
          <p:cNvPr id="5096" name="unit-1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0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5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5099" name="unit-1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0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8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510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1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1" name="5. Sara ___ play tenni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Tom ___ drive a car. (not)</a:t>
              </a:r>
            </a:p>
          </p:txBody>
        </p:sp>
      </p:grpSp>
      <p:grpSp>
        <p:nvGrpSpPr>
          <p:cNvPr id="5105" name="unit-1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4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108" name="unit-1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7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111" name="unit-1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0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511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1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11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4" name="A1 GRAMMAR  •  UNIT 1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12  •  REVEAL</a:t>
              </a:r>
            </a:p>
          </p:txBody>
        </p:sp>
      </p:grpSp>
      <p:grpSp>
        <p:nvGrpSpPr>
          <p:cNvPr id="511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11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7" name="7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2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12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2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12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12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5" name="Can and can’t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 and can’t: choose the answer</a:t>
              </a:r>
            </a:p>
          </p:txBody>
        </p:sp>
      </p:grpSp>
      <p:grpSp>
        <p:nvGrpSpPr>
          <p:cNvPr id="512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12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513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3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1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2" name="1. He ___ speak French. (ability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sister ___ cook very well. (ability)</a:t>
              </a:r>
            </a:p>
          </p:txBody>
        </p:sp>
      </p:grpSp>
      <p:grpSp>
        <p:nvGrpSpPr>
          <p:cNvPr id="5136" name="unit-1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1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5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139" name="unit-1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1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8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142" name="unit-1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1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1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514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1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4" name="2. I ___ fly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breathe underwater. (not)</a:t>
              </a:r>
            </a:p>
          </p:txBody>
        </p:sp>
      </p:grpSp>
      <p:grpSp>
        <p:nvGrpSpPr>
          <p:cNvPr id="5148" name="unit-1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7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151" name="unit-1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1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0" name="B. ca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154" name="unit-1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1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3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515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1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6" name="3. ___ you help 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I use your phone?</a:t>
              </a:r>
            </a:p>
          </p:txBody>
        </p:sp>
      </p:grpSp>
      <p:grpSp>
        <p:nvGrpSpPr>
          <p:cNvPr id="5160" name="unit-1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1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9" name="A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can’t</a:t>
              </a:r>
            </a:p>
          </p:txBody>
        </p:sp>
      </p:grpSp>
      <p:grpSp>
        <p:nvGrpSpPr>
          <p:cNvPr id="5163" name="unit-1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1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2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5166" name="unit-1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1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5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516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1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8" name="4. They can ___ (dance)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can ___ (sing).</a:t>
              </a:r>
            </a:p>
          </p:txBody>
        </p:sp>
      </p:grpSp>
      <p:grpSp>
        <p:nvGrpSpPr>
          <p:cNvPr id="5172" name="unit-1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1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1" name="A. da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sing</a:t>
              </a:r>
            </a:p>
          </p:txBody>
        </p:sp>
      </p:grpSp>
      <p:grpSp>
        <p:nvGrpSpPr>
          <p:cNvPr id="5175" name="unit-1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1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4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5178" name="unit-1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1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7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518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1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0" name="5. Sara ___ play tenni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Tom ___ drive a car. (not)</a:t>
              </a:r>
            </a:p>
          </p:txBody>
        </p:sp>
      </p:grpSp>
      <p:grpSp>
        <p:nvGrpSpPr>
          <p:cNvPr id="5184" name="unit-1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3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187" name="unit-1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6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190" name="unit-1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1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9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519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9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19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3" name="A1 GRAMMAR  •  UNIT 1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12  •  REVEAL</a:t>
              </a:r>
            </a:p>
          </p:txBody>
        </p:sp>
      </p:grpSp>
      <p:grpSp>
        <p:nvGrpSpPr>
          <p:cNvPr id="519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19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6" name="7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0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20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1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20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0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4" name="Can and can’t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 and can’t: choose the answer</a:t>
              </a:r>
            </a:p>
          </p:txBody>
        </p:sp>
      </p:grpSp>
      <p:grpSp>
        <p:nvGrpSpPr>
          <p:cNvPr id="520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20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520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1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2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1" name="1. He ___ speak French. (ability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sister ___ cook very well. (ability)</a:t>
              </a:r>
            </a:p>
          </p:txBody>
        </p:sp>
      </p:grpSp>
      <p:grpSp>
        <p:nvGrpSpPr>
          <p:cNvPr id="5215" name="unit-1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2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4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218" name="unit-1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2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7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221" name="unit-1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0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522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2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3" name="2. I ___ fly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breathe underwater. (not)</a:t>
              </a:r>
            </a:p>
          </p:txBody>
        </p:sp>
      </p:grpSp>
      <p:grpSp>
        <p:nvGrpSpPr>
          <p:cNvPr id="5227" name="unit-1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6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230" name="unit-1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2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9" name="B. ca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233" name="unit-1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2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2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523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2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5" name="3. ___ you help 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I use your phone?</a:t>
              </a:r>
            </a:p>
          </p:txBody>
        </p:sp>
      </p:grpSp>
      <p:grpSp>
        <p:nvGrpSpPr>
          <p:cNvPr id="5239" name="unit-1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2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8" name="A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can’t</a:t>
              </a:r>
            </a:p>
          </p:txBody>
        </p:sp>
      </p:grpSp>
      <p:grpSp>
        <p:nvGrpSpPr>
          <p:cNvPr id="5242" name="unit-1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2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1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5245" name="unit-1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2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4" name="C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524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2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7" name="4. They can ___ (dance)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can ___ (sing).</a:t>
              </a:r>
            </a:p>
          </p:txBody>
        </p:sp>
      </p:grpSp>
      <p:grpSp>
        <p:nvGrpSpPr>
          <p:cNvPr id="5251" name="unit-1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2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0" name="A. da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sing</a:t>
              </a:r>
            </a:p>
          </p:txBody>
        </p:sp>
      </p:grpSp>
      <p:grpSp>
        <p:nvGrpSpPr>
          <p:cNvPr id="5254" name="unit-1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2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3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5257" name="unit-1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2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6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526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2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9" name="5. Sara ___ play tenni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Tom ___ drive a car. (not)</a:t>
              </a:r>
            </a:p>
          </p:txBody>
        </p:sp>
      </p:grpSp>
      <p:grpSp>
        <p:nvGrpSpPr>
          <p:cNvPr id="5263" name="unit-1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2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266" name="unit-1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2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5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269" name="unit-1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8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527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7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27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2" name="A1 GRAMMAR  •  UNIT 1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12  •  REVEAL</a:t>
              </a:r>
            </a:p>
          </p:txBody>
        </p:sp>
      </p:grpSp>
      <p:grpSp>
        <p:nvGrpSpPr>
          <p:cNvPr id="527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27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5" name="7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8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27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0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28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8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3" name="Can and can’t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 and can’t: choose the answer</a:t>
              </a:r>
            </a:p>
          </p:txBody>
        </p:sp>
      </p:grpSp>
      <p:grpSp>
        <p:nvGrpSpPr>
          <p:cNvPr id="528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28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528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9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2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0" name="1. He ___ speak French. (ability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sister ___ cook very well. (ability)</a:t>
              </a:r>
            </a:p>
          </p:txBody>
        </p:sp>
      </p:grpSp>
      <p:grpSp>
        <p:nvGrpSpPr>
          <p:cNvPr id="5294" name="unit-1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2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3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297" name="unit-1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2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6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300" name="unit-1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2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9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530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3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2" name="2. I ___ fly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breathe underwater. (not)</a:t>
              </a:r>
            </a:p>
          </p:txBody>
        </p:sp>
      </p:grpSp>
      <p:grpSp>
        <p:nvGrpSpPr>
          <p:cNvPr id="5306" name="unit-1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3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5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309" name="unit-1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3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8" name="B. ca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312" name="unit-1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3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1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531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3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4" name="3. ___ you help 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I use your phone?</a:t>
              </a:r>
            </a:p>
          </p:txBody>
        </p:sp>
      </p:grpSp>
      <p:grpSp>
        <p:nvGrpSpPr>
          <p:cNvPr id="5318" name="unit-1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3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7" name="A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can’t</a:t>
              </a:r>
            </a:p>
          </p:txBody>
        </p:sp>
      </p:grpSp>
      <p:grpSp>
        <p:nvGrpSpPr>
          <p:cNvPr id="5321" name="unit-1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3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0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5324" name="unit-1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3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3" name="C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532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3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6" name="4. They can ___ (dance)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can ___ (sing).</a:t>
              </a:r>
            </a:p>
          </p:txBody>
        </p:sp>
      </p:grpSp>
      <p:grpSp>
        <p:nvGrpSpPr>
          <p:cNvPr id="5330" name="unit-1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3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9" name="A. danc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sing</a:t>
              </a:r>
            </a:p>
          </p:txBody>
        </p:sp>
      </p:grpSp>
      <p:grpSp>
        <p:nvGrpSpPr>
          <p:cNvPr id="5333" name="unit-1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3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2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5336" name="unit-1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3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5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533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3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8" name="5. Sara ___ play tenni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Tom ___ drive a car. (not)</a:t>
              </a:r>
            </a:p>
          </p:txBody>
        </p:sp>
      </p:grpSp>
      <p:grpSp>
        <p:nvGrpSpPr>
          <p:cNvPr id="5342" name="unit-1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3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1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345" name="unit-1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4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348" name="unit-1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7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534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5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35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1" name="A1 GRAMMAR  •  UNIT 1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12  •  REVEAL</a:t>
              </a:r>
            </a:p>
          </p:txBody>
        </p:sp>
      </p:grpSp>
      <p:grpSp>
        <p:nvGrpSpPr>
          <p:cNvPr id="535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35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4" name="7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6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35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9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36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36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62" name="Can and can’t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 and can’t: choose the answer</a:t>
              </a:r>
            </a:p>
          </p:txBody>
        </p:sp>
      </p:grpSp>
      <p:grpSp>
        <p:nvGrpSpPr>
          <p:cNvPr id="536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36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6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36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7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3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69" name="1. He ___ speak French. (ability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sister ___ cook very well. (ability)</a:t>
              </a:r>
            </a:p>
          </p:txBody>
        </p:sp>
      </p:grpSp>
      <p:grpSp>
        <p:nvGrpSpPr>
          <p:cNvPr id="5373" name="unit-1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3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2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376" name="unit-1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3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5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379" name="unit-1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3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8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538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3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1" name="2. I ___ fly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breathe underwater. (not)</a:t>
              </a:r>
            </a:p>
          </p:txBody>
        </p:sp>
      </p:grpSp>
      <p:grpSp>
        <p:nvGrpSpPr>
          <p:cNvPr id="5385" name="unit-1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4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388" name="unit-1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7" name="B. ca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391" name="unit-1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3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0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539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3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3" name="3. ___ you help 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I use your phone?</a:t>
              </a:r>
            </a:p>
          </p:txBody>
        </p:sp>
      </p:grpSp>
      <p:grpSp>
        <p:nvGrpSpPr>
          <p:cNvPr id="5397" name="unit-1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3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6" name="A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can’t</a:t>
              </a:r>
            </a:p>
          </p:txBody>
        </p:sp>
      </p:grpSp>
      <p:grpSp>
        <p:nvGrpSpPr>
          <p:cNvPr id="5400" name="unit-1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3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9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5403" name="unit-1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4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2" name="C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540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4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5" name="4. They can ___ (dance)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can ___ (sing).</a:t>
              </a:r>
            </a:p>
          </p:txBody>
        </p:sp>
      </p:grpSp>
      <p:grpSp>
        <p:nvGrpSpPr>
          <p:cNvPr id="5409" name="unit-1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4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8" name="A. danc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sing</a:t>
              </a:r>
            </a:p>
          </p:txBody>
        </p:sp>
      </p:grpSp>
      <p:grpSp>
        <p:nvGrpSpPr>
          <p:cNvPr id="5412" name="unit-1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4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1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5415" name="unit-1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4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4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541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4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7" name="5. Sara ___ play tennis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Tom ___ drive a car. (not)</a:t>
              </a:r>
            </a:p>
          </p:txBody>
        </p:sp>
      </p:grpSp>
      <p:grpSp>
        <p:nvGrpSpPr>
          <p:cNvPr id="5421" name="unit-1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0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5424" name="unit-1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3" name="B. ca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5427" name="unit-1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6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542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3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42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0" name="A1 GRAMMAR  •  UNIT 1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12  •  REVEAL</a:t>
              </a:r>
            </a:p>
          </p:txBody>
        </p:sp>
      </p:grpSp>
      <p:grpSp>
        <p:nvGrpSpPr>
          <p:cNvPr id="543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43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3" name="7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3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43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8" name="UNIT 1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EXPLANATION</a:t>
              </a:r>
            </a:p>
          </p:txBody>
        </p:sp>
      </p:grpSp>
      <p:grpSp>
        <p:nvGrpSpPr>
          <p:cNvPr id="544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44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1" name="Imperativ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Imperatives</a:t>
              </a:r>
            </a:p>
          </p:txBody>
        </p:sp>
      </p:grpSp>
      <p:sp>
        <p:nvSpPr>
          <p:cNvPr id="544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4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44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44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544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8" name="Use the base verb to tell someone what to do. Use don’t + base verb for a negative instruction. Add please to sound polite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base verb to tell someone what to do. Use don’t + base verb for a negative instruction. Add please to sound polite.</a:t>
              </a:r>
            </a:p>
          </p:txBody>
        </p:sp>
      </p:grpSp>
      <p:grpSp>
        <p:nvGrpSpPr>
          <p:cNvPr id="545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45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45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45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4" name="Use the base verb; the subject is normally omitted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base verb; the subject is normally omitted.</a:t>
              </a:r>
            </a:p>
          </p:txBody>
        </p:sp>
      </p:grpSp>
      <p:sp>
        <p:nvSpPr>
          <p:cNvPr id="545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5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45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46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546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1" name="base verb!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base verb!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Don’t + base verb!</a:t>
              </a:r>
            </a:p>
          </p:txBody>
        </p:sp>
      </p:grpSp>
      <p:grpSp>
        <p:nvGrpSpPr>
          <p:cNvPr id="546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546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546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6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46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47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47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1" name="1.  Sit down, please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Sit down, please.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Don’t open the window.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Turn left.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Sit down, please.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Don’t open the window.</a:t>
              </a:r>
            </a:p>
          </p:txBody>
        </p:sp>
      </p:grpSp>
      <p:sp>
        <p:nvSpPr>
          <p:cNvPr id="547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7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547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5" name="A1 GRAMMAR  •  UNIT 13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13  •  EXPLANATION</a:t>
              </a:r>
            </a:p>
          </p:txBody>
        </p:sp>
      </p:grpSp>
      <p:grpSp>
        <p:nvGrpSpPr>
          <p:cNvPr id="547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47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8" name="7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8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48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83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48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48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86" name="Impera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Imperatives: choose the answer</a:t>
              </a:r>
            </a:p>
          </p:txBody>
        </p:sp>
      </p:grpSp>
      <p:grpSp>
        <p:nvGrpSpPr>
          <p:cNvPr id="549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48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8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49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9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4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3" name="1. ___ your name. (writ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your books. (open)</a:t>
              </a:r>
            </a:p>
          </p:txBody>
        </p:sp>
      </p:grpSp>
      <p:grpSp>
        <p:nvGrpSpPr>
          <p:cNvPr id="5497" name="unit-1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4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6" name="A. Wr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Open</a:t>
              </a:r>
            </a:p>
          </p:txBody>
        </p:sp>
      </p:grpSp>
      <p:grpSp>
        <p:nvGrpSpPr>
          <p:cNvPr id="5500" name="unit-1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4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9" name="B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open</a:t>
              </a:r>
            </a:p>
          </p:txBody>
        </p:sp>
      </p:grpSp>
      <p:grpSp>
        <p:nvGrpSpPr>
          <p:cNvPr id="5503" name="unit-1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2" name="C. Don’t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open</a:t>
              </a:r>
            </a:p>
          </p:txBody>
        </p:sp>
      </p:grpSp>
      <p:grpSp>
        <p:nvGrpSpPr>
          <p:cNvPr id="550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5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5" name="2. ___ here. (not park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on the grass. (not walk)</a:t>
              </a:r>
            </a:p>
          </p:txBody>
        </p:sp>
      </p:grpSp>
      <p:grpSp>
        <p:nvGrpSpPr>
          <p:cNvPr id="5509" name="unit-1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5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8" name="A. pa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</a:t>
              </a:r>
            </a:p>
          </p:txBody>
        </p:sp>
      </p:grpSp>
      <p:grpSp>
        <p:nvGrpSpPr>
          <p:cNvPr id="5512" name="unit-1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5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1" name="B. Don’t pa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walk</a:t>
              </a:r>
            </a:p>
          </p:txBody>
        </p:sp>
      </p:grpSp>
      <p:grpSp>
        <p:nvGrpSpPr>
          <p:cNvPr id="5515" name="unit-1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5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4" name="C. Pa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Walk</a:t>
              </a:r>
            </a:p>
          </p:txBody>
        </p:sp>
      </p:grpSp>
      <p:grpSp>
        <p:nvGrpSpPr>
          <p:cNvPr id="551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5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7" name="3. Please ___ quiet. (b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Please ___ careful. (be)</a:t>
              </a:r>
            </a:p>
          </p:txBody>
        </p:sp>
      </p:grpSp>
      <p:grpSp>
        <p:nvGrpSpPr>
          <p:cNvPr id="5521" name="unit-1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5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0" name="A. Don’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 be</a:t>
              </a:r>
            </a:p>
          </p:txBody>
        </p:sp>
      </p:grpSp>
      <p:grpSp>
        <p:nvGrpSpPr>
          <p:cNvPr id="5524" name="unit-1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5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3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5527" name="unit-1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5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6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</a:t>
              </a:r>
            </a:p>
          </p:txBody>
        </p:sp>
      </p:grpSp>
      <p:grpSp>
        <p:nvGrpSpPr>
          <p:cNvPr id="553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5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9" name="4. ___ the door. (clos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the window. (close)</a:t>
              </a:r>
            </a:p>
          </p:txBody>
        </p:sp>
      </p:grpSp>
      <p:grpSp>
        <p:nvGrpSpPr>
          <p:cNvPr id="5533" name="unit-1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5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2" name="A.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Close</a:t>
              </a:r>
            </a:p>
          </p:txBody>
        </p:sp>
      </p:grpSp>
      <p:grpSp>
        <p:nvGrpSpPr>
          <p:cNvPr id="5536" name="unit-1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5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5" name="B.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close</a:t>
              </a:r>
            </a:p>
          </p:txBody>
        </p:sp>
      </p:grpSp>
      <p:grpSp>
        <p:nvGrpSpPr>
          <p:cNvPr id="5539" name="unit-1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5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8" name="C. Don’t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close</a:t>
              </a:r>
            </a:p>
          </p:txBody>
        </p:sp>
      </p:grpSp>
      <p:grpSp>
        <p:nvGrpSpPr>
          <p:cNvPr id="554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5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1" name="5. ___ that! (not touch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your phone here! (not use)</a:t>
              </a:r>
            </a:p>
          </p:txBody>
        </p:sp>
      </p:grpSp>
      <p:grpSp>
        <p:nvGrpSpPr>
          <p:cNvPr id="5545" name="unit-1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4" name="A.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</a:t>
              </a:r>
            </a:p>
          </p:txBody>
        </p:sp>
      </p:grpSp>
      <p:grpSp>
        <p:nvGrpSpPr>
          <p:cNvPr id="5548" name="unit-1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7" name="B. Don’t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use</a:t>
              </a:r>
            </a:p>
          </p:txBody>
        </p:sp>
      </p:grpSp>
      <p:grpSp>
        <p:nvGrpSpPr>
          <p:cNvPr id="5551" name="unit-1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0" name="C.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</a:t>
              </a:r>
            </a:p>
          </p:txBody>
        </p:sp>
      </p:grpSp>
      <p:sp>
        <p:nvSpPr>
          <p:cNvPr id="555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5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55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4" name="A1 GRAMMAR  •  UNIT 1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13  •  REVEAL</a:t>
              </a:r>
            </a:p>
          </p:txBody>
        </p:sp>
      </p:grpSp>
      <p:grpSp>
        <p:nvGrpSpPr>
          <p:cNvPr id="555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55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7" name="7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6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56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62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56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56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65" name="Impera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Imperatives: choose the answer</a:t>
              </a:r>
            </a:p>
          </p:txBody>
        </p:sp>
      </p:grpSp>
      <p:grpSp>
        <p:nvGrpSpPr>
          <p:cNvPr id="556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56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6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557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7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5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2" name="1. ___ your name. (writ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your books. (open)</a:t>
              </a:r>
            </a:p>
          </p:txBody>
        </p:sp>
      </p:grpSp>
      <p:grpSp>
        <p:nvGrpSpPr>
          <p:cNvPr id="5576" name="unit-1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5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5" name="A. Wr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Open</a:t>
              </a:r>
            </a:p>
          </p:txBody>
        </p:sp>
      </p:grpSp>
      <p:grpSp>
        <p:nvGrpSpPr>
          <p:cNvPr id="5579" name="unit-1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5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8" name="B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open</a:t>
              </a:r>
            </a:p>
          </p:txBody>
        </p:sp>
      </p:grpSp>
      <p:grpSp>
        <p:nvGrpSpPr>
          <p:cNvPr id="5582" name="unit-1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5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1" name="C. Don’t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open</a:t>
              </a:r>
            </a:p>
          </p:txBody>
        </p:sp>
      </p:grpSp>
      <p:grpSp>
        <p:nvGrpSpPr>
          <p:cNvPr id="558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5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4" name="2. ___ here. (not park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on the grass. (not walk)</a:t>
              </a:r>
            </a:p>
          </p:txBody>
        </p:sp>
      </p:grpSp>
      <p:grpSp>
        <p:nvGrpSpPr>
          <p:cNvPr id="5588" name="unit-1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7" name="A. pa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</a:t>
              </a:r>
            </a:p>
          </p:txBody>
        </p:sp>
      </p:grpSp>
      <p:grpSp>
        <p:nvGrpSpPr>
          <p:cNvPr id="5591" name="unit-1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5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0" name="B. Don’t par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walk</a:t>
              </a:r>
            </a:p>
          </p:txBody>
        </p:sp>
      </p:grpSp>
      <p:grpSp>
        <p:nvGrpSpPr>
          <p:cNvPr id="5594" name="unit-1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5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3" name="C. Pa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Walk</a:t>
              </a:r>
            </a:p>
          </p:txBody>
        </p:sp>
      </p:grpSp>
      <p:grpSp>
        <p:nvGrpSpPr>
          <p:cNvPr id="559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5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6" name="3. Please ___ quiet. (b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Please ___ careful. (be)</a:t>
              </a:r>
            </a:p>
          </p:txBody>
        </p:sp>
      </p:grpSp>
      <p:grpSp>
        <p:nvGrpSpPr>
          <p:cNvPr id="5600" name="unit-1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5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9" name="A. Don’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 be</a:t>
              </a:r>
            </a:p>
          </p:txBody>
        </p:sp>
      </p:grpSp>
      <p:grpSp>
        <p:nvGrpSpPr>
          <p:cNvPr id="5603" name="unit-1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6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2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5606" name="unit-1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5" name="C.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</a:t>
              </a:r>
            </a:p>
          </p:txBody>
        </p:sp>
      </p:grpSp>
      <p:grpSp>
        <p:nvGrpSpPr>
          <p:cNvPr id="560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6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8" name="4. ___ the door. (clos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the window. (close)</a:t>
              </a:r>
            </a:p>
          </p:txBody>
        </p:sp>
      </p:grpSp>
      <p:grpSp>
        <p:nvGrpSpPr>
          <p:cNvPr id="5612" name="unit-1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6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1" name="A.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Close</a:t>
              </a:r>
            </a:p>
          </p:txBody>
        </p:sp>
      </p:grpSp>
      <p:grpSp>
        <p:nvGrpSpPr>
          <p:cNvPr id="5615" name="unit-1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6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4" name="B.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close</a:t>
              </a:r>
            </a:p>
          </p:txBody>
        </p:sp>
      </p:grpSp>
      <p:grpSp>
        <p:nvGrpSpPr>
          <p:cNvPr id="5618" name="unit-1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6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7" name="C. Don’t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close</a:t>
              </a:r>
            </a:p>
          </p:txBody>
        </p:sp>
      </p:grpSp>
      <p:grpSp>
        <p:nvGrpSpPr>
          <p:cNvPr id="562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6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0" name="5. ___ that! (not touch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your phone here! (not use)</a:t>
              </a:r>
            </a:p>
          </p:txBody>
        </p:sp>
      </p:grpSp>
      <p:grpSp>
        <p:nvGrpSpPr>
          <p:cNvPr id="5624" name="unit-1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3" name="A.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</a:t>
              </a:r>
            </a:p>
          </p:txBody>
        </p:sp>
      </p:grpSp>
      <p:grpSp>
        <p:nvGrpSpPr>
          <p:cNvPr id="5627" name="unit-1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6" name="B. Don’t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use</a:t>
              </a:r>
            </a:p>
          </p:txBody>
        </p:sp>
      </p:grpSp>
      <p:grpSp>
        <p:nvGrpSpPr>
          <p:cNvPr id="5630" name="unit-1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6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9" name="C.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</a:t>
              </a:r>
            </a:p>
          </p:txBody>
        </p:sp>
      </p:grpSp>
      <p:sp>
        <p:nvSpPr>
          <p:cNvPr id="563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3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63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3" name="A1 GRAMMAR  •  UNIT 1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13  •  REVEAL</a:t>
              </a:r>
            </a:p>
          </p:txBody>
        </p:sp>
      </p:grpSp>
      <p:grpSp>
        <p:nvGrpSpPr>
          <p:cNvPr id="563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63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6" name="7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4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64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1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64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64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4" name="Impera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Imperatives: choose the answer</a:t>
              </a:r>
            </a:p>
          </p:txBody>
        </p:sp>
      </p:grpSp>
      <p:grpSp>
        <p:nvGrpSpPr>
          <p:cNvPr id="564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64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564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5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6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1" name="1. ___ your name. (writ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your books. (open)</a:t>
              </a:r>
            </a:p>
          </p:txBody>
        </p:sp>
      </p:grpSp>
      <p:grpSp>
        <p:nvGrpSpPr>
          <p:cNvPr id="5655" name="unit-1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6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4" name="A. Wr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Open</a:t>
              </a:r>
            </a:p>
          </p:txBody>
        </p:sp>
      </p:grpSp>
      <p:grpSp>
        <p:nvGrpSpPr>
          <p:cNvPr id="5658" name="unit-1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6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7" name="B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open</a:t>
              </a:r>
            </a:p>
          </p:txBody>
        </p:sp>
      </p:grpSp>
      <p:grpSp>
        <p:nvGrpSpPr>
          <p:cNvPr id="5661" name="unit-1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0" name="C. Don’t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open</a:t>
              </a:r>
            </a:p>
          </p:txBody>
        </p:sp>
      </p:grpSp>
      <p:grpSp>
        <p:nvGrpSpPr>
          <p:cNvPr id="566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6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3" name="2. ___ here. (not park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on the grass. (not walk)</a:t>
              </a:r>
            </a:p>
          </p:txBody>
        </p:sp>
      </p:grpSp>
      <p:grpSp>
        <p:nvGrpSpPr>
          <p:cNvPr id="5667" name="unit-1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6" name="A. pa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</a:t>
              </a:r>
            </a:p>
          </p:txBody>
        </p:sp>
      </p:grpSp>
      <p:grpSp>
        <p:nvGrpSpPr>
          <p:cNvPr id="5670" name="unit-1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6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9" name="B. Don’t par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walk</a:t>
              </a:r>
            </a:p>
          </p:txBody>
        </p:sp>
      </p:grpSp>
      <p:grpSp>
        <p:nvGrpSpPr>
          <p:cNvPr id="5673" name="unit-1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6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2" name="C. Pa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Walk</a:t>
              </a:r>
            </a:p>
          </p:txBody>
        </p:sp>
      </p:grpSp>
      <p:grpSp>
        <p:nvGrpSpPr>
          <p:cNvPr id="567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6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5" name="3. Please ___ quiet. (b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Please ___ careful. (be)</a:t>
              </a:r>
            </a:p>
          </p:txBody>
        </p:sp>
      </p:grpSp>
      <p:grpSp>
        <p:nvGrpSpPr>
          <p:cNvPr id="5679" name="unit-1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6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8" name="A. Don’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 be</a:t>
              </a:r>
            </a:p>
          </p:txBody>
        </p:sp>
      </p:grpSp>
      <p:grpSp>
        <p:nvGrpSpPr>
          <p:cNvPr id="5682" name="unit-1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6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1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5685" name="unit-1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4" name="C.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</a:t>
              </a:r>
            </a:p>
          </p:txBody>
        </p:sp>
      </p:grpSp>
      <p:grpSp>
        <p:nvGrpSpPr>
          <p:cNvPr id="568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6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7" name="4. ___ the door. (clos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the window. (close)</a:t>
              </a:r>
            </a:p>
          </p:txBody>
        </p:sp>
      </p:grpSp>
      <p:grpSp>
        <p:nvGrpSpPr>
          <p:cNvPr id="5691" name="unit-1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6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0" name="A.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Close</a:t>
              </a:r>
            </a:p>
          </p:txBody>
        </p:sp>
      </p:grpSp>
      <p:grpSp>
        <p:nvGrpSpPr>
          <p:cNvPr id="5694" name="unit-1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6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3" name="B.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close</a:t>
              </a:r>
            </a:p>
          </p:txBody>
        </p:sp>
      </p:grpSp>
      <p:grpSp>
        <p:nvGrpSpPr>
          <p:cNvPr id="5697" name="unit-1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6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6" name="C. Don’t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close</a:t>
              </a:r>
            </a:p>
          </p:txBody>
        </p:sp>
      </p:grpSp>
      <p:grpSp>
        <p:nvGrpSpPr>
          <p:cNvPr id="570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6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9" name="5. ___ that! (not touch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your phone here! (not use)</a:t>
              </a:r>
            </a:p>
          </p:txBody>
        </p:sp>
      </p:grpSp>
      <p:grpSp>
        <p:nvGrpSpPr>
          <p:cNvPr id="5703" name="unit-1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2" name="A.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</a:t>
              </a:r>
            </a:p>
          </p:txBody>
        </p:sp>
      </p:grpSp>
      <p:grpSp>
        <p:nvGrpSpPr>
          <p:cNvPr id="5706" name="unit-1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7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5" name="B. Don’t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use</a:t>
              </a:r>
            </a:p>
          </p:txBody>
        </p:sp>
      </p:grpSp>
      <p:grpSp>
        <p:nvGrpSpPr>
          <p:cNvPr id="5709" name="unit-1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8" name="C.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</a:t>
              </a:r>
            </a:p>
          </p:txBody>
        </p:sp>
      </p:grpSp>
      <p:sp>
        <p:nvSpPr>
          <p:cNvPr id="571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1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71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2" name="A1 GRAMMAR  •  UNIT 1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13  •  REVEAL</a:t>
              </a:r>
            </a:p>
          </p:txBody>
        </p:sp>
      </p:grpSp>
      <p:grpSp>
        <p:nvGrpSpPr>
          <p:cNvPr id="571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71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5" name="7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2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71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0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72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72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3" name="Impera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Imperatives: choose the answer</a:t>
              </a:r>
            </a:p>
          </p:txBody>
        </p:sp>
      </p:grpSp>
      <p:grpSp>
        <p:nvGrpSpPr>
          <p:cNvPr id="572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72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572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3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7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0" name="1. ___ your name. (writ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your books. (open)</a:t>
              </a:r>
            </a:p>
          </p:txBody>
        </p:sp>
      </p:grpSp>
      <p:grpSp>
        <p:nvGrpSpPr>
          <p:cNvPr id="5734" name="unit-1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7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3" name="A. Wr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Open</a:t>
              </a:r>
            </a:p>
          </p:txBody>
        </p:sp>
      </p:grpSp>
      <p:grpSp>
        <p:nvGrpSpPr>
          <p:cNvPr id="5737" name="unit-1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7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6" name="B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open</a:t>
              </a:r>
            </a:p>
          </p:txBody>
        </p:sp>
      </p:grpSp>
      <p:grpSp>
        <p:nvGrpSpPr>
          <p:cNvPr id="5740" name="unit-1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7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9" name="C. Don’t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open</a:t>
              </a:r>
            </a:p>
          </p:txBody>
        </p:sp>
      </p:grpSp>
      <p:grpSp>
        <p:nvGrpSpPr>
          <p:cNvPr id="574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7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2" name="2. ___ here. (not park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on the grass. (not walk)</a:t>
              </a:r>
            </a:p>
          </p:txBody>
        </p:sp>
      </p:grpSp>
      <p:grpSp>
        <p:nvGrpSpPr>
          <p:cNvPr id="5746" name="unit-1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7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5" name="A. pa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</a:t>
              </a:r>
            </a:p>
          </p:txBody>
        </p:sp>
      </p:grpSp>
      <p:grpSp>
        <p:nvGrpSpPr>
          <p:cNvPr id="5749" name="unit-1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7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8" name="B. Don’t par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walk</a:t>
              </a:r>
            </a:p>
          </p:txBody>
        </p:sp>
      </p:grpSp>
      <p:grpSp>
        <p:nvGrpSpPr>
          <p:cNvPr id="5752" name="unit-1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7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1" name="C. Pa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Walk</a:t>
              </a:r>
            </a:p>
          </p:txBody>
        </p:sp>
      </p:grpSp>
      <p:grpSp>
        <p:nvGrpSpPr>
          <p:cNvPr id="575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7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4" name="3. Please ___ quiet. (b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Please ___ careful. (be)</a:t>
              </a:r>
            </a:p>
          </p:txBody>
        </p:sp>
      </p:grpSp>
      <p:grpSp>
        <p:nvGrpSpPr>
          <p:cNvPr id="5758" name="unit-1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7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7" name="A. Don’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 be</a:t>
              </a:r>
            </a:p>
          </p:txBody>
        </p:sp>
      </p:grpSp>
      <p:grpSp>
        <p:nvGrpSpPr>
          <p:cNvPr id="5761" name="unit-1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7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0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5764" name="unit-1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7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3" name="C.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</a:t>
              </a:r>
            </a:p>
          </p:txBody>
        </p:sp>
      </p:grpSp>
      <p:grpSp>
        <p:nvGrpSpPr>
          <p:cNvPr id="576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7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6" name="4. ___ the door. (clos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the window. (close)</a:t>
              </a:r>
            </a:p>
          </p:txBody>
        </p:sp>
      </p:grpSp>
      <p:grpSp>
        <p:nvGrpSpPr>
          <p:cNvPr id="5770" name="unit-1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7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9" name="A. Clo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Close</a:t>
              </a:r>
            </a:p>
          </p:txBody>
        </p:sp>
      </p:grpSp>
      <p:grpSp>
        <p:nvGrpSpPr>
          <p:cNvPr id="5773" name="unit-1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7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2" name="B.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close</a:t>
              </a:r>
            </a:p>
          </p:txBody>
        </p:sp>
      </p:grpSp>
      <p:grpSp>
        <p:nvGrpSpPr>
          <p:cNvPr id="5776" name="unit-1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7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5" name="C. Don’t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close</a:t>
              </a:r>
            </a:p>
          </p:txBody>
        </p:sp>
      </p:grpSp>
      <p:grpSp>
        <p:nvGrpSpPr>
          <p:cNvPr id="577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7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8" name="5. ___ that! (not touch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your phone here! (not use)</a:t>
              </a:r>
            </a:p>
          </p:txBody>
        </p:sp>
      </p:grpSp>
      <p:grpSp>
        <p:nvGrpSpPr>
          <p:cNvPr id="5782" name="unit-1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7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1" name="A.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</a:t>
              </a:r>
            </a:p>
          </p:txBody>
        </p:sp>
      </p:grpSp>
      <p:grpSp>
        <p:nvGrpSpPr>
          <p:cNvPr id="5785" name="unit-1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4" name="B. Don’t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use</a:t>
              </a:r>
            </a:p>
          </p:txBody>
        </p:sp>
      </p:grpSp>
      <p:grpSp>
        <p:nvGrpSpPr>
          <p:cNvPr id="5788" name="unit-1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7" name="C.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</a:t>
              </a:r>
            </a:p>
          </p:txBody>
        </p:sp>
      </p:grpSp>
      <p:sp>
        <p:nvSpPr>
          <p:cNvPr id="578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9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79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1" name="A1 GRAMMAR  •  UNIT 1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13  •  REVEAL</a:t>
              </a:r>
            </a:p>
          </p:txBody>
        </p:sp>
      </p:grpSp>
      <p:grpSp>
        <p:nvGrpSpPr>
          <p:cNvPr id="579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79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4" name="8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0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79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9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80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80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2" name="Impera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Imperatives: choose the answer</a:t>
              </a:r>
            </a:p>
          </p:txBody>
        </p:sp>
      </p:grpSp>
      <p:grpSp>
        <p:nvGrpSpPr>
          <p:cNvPr id="580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80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80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1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8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9" name="1. ___ your name. (writ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your books. (open)</a:t>
              </a:r>
            </a:p>
          </p:txBody>
        </p:sp>
      </p:grpSp>
      <p:grpSp>
        <p:nvGrpSpPr>
          <p:cNvPr id="5813" name="unit-1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8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2" name="A. Wr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Open</a:t>
              </a:r>
            </a:p>
          </p:txBody>
        </p:sp>
      </p:grpSp>
      <p:grpSp>
        <p:nvGrpSpPr>
          <p:cNvPr id="5816" name="unit-1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8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5" name="B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open</a:t>
              </a:r>
            </a:p>
          </p:txBody>
        </p:sp>
      </p:grpSp>
      <p:grpSp>
        <p:nvGrpSpPr>
          <p:cNvPr id="5819" name="unit-1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8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8" name="C. Don’t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open</a:t>
              </a:r>
            </a:p>
          </p:txBody>
        </p:sp>
      </p:grpSp>
      <p:grpSp>
        <p:nvGrpSpPr>
          <p:cNvPr id="582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8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1" name="2. ___ here. (not park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on the grass. (not walk)</a:t>
              </a:r>
            </a:p>
          </p:txBody>
        </p:sp>
      </p:grpSp>
      <p:grpSp>
        <p:nvGrpSpPr>
          <p:cNvPr id="5825" name="unit-1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4" name="A. pa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</a:t>
              </a:r>
            </a:p>
          </p:txBody>
        </p:sp>
      </p:grpSp>
      <p:grpSp>
        <p:nvGrpSpPr>
          <p:cNvPr id="5828" name="unit-1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8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7" name="B. Don’t par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walk</a:t>
              </a:r>
            </a:p>
          </p:txBody>
        </p:sp>
      </p:grpSp>
      <p:grpSp>
        <p:nvGrpSpPr>
          <p:cNvPr id="5831" name="unit-1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8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0" name="C. Pa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Walk</a:t>
              </a:r>
            </a:p>
          </p:txBody>
        </p:sp>
      </p:grpSp>
      <p:grpSp>
        <p:nvGrpSpPr>
          <p:cNvPr id="583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8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3" name="3. Please ___ quiet. (b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Please ___ careful. (be)</a:t>
              </a:r>
            </a:p>
          </p:txBody>
        </p:sp>
      </p:grpSp>
      <p:grpSp>
        <p:nvGrpSpPr>
          <p:cNvPr id="5837" name="unit-1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8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6" name="A. Don’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 be</a:t>
              </a:r>
            </a:p>
          </p:txBody>
        </p:sp>
      </p:grpSp>
      <p:grpSp>
        <p:nvGrpSpPr>
          <p:cNvPr id="5840" name="unit-1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8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9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5843" name="unit-1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8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2" name="C.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</a:t>
              </a:r>
            </a:p>
          </p:txBody>
        </p:sp>
      </p:grpSp>
      <p:grpSp>
        <p:nvGrpSpPr>
          <p:cNvPr id="584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8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5" name="4. ___ the door. (clos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the window. (close)</a:t>
              </a:r>
            </a:p>
          </p:txBody>
        </p:sp>
      </p:grpSp>
      <p:grpSp>
        <p:nvGrpSpPr>
          <p:cNvPr id="5849" name="unit-1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8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8" name="A. Clo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Close</a:t>
              </a:r>
            </a:p>
          </p:txBody>
        </p:sp>
      </p:grpSp>
      <p:grpSp>
        <p:nvGrpSpPr>
          <p:cNvPr id="5852" name="unit-1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8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1" name="B.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close</a:t>
              </a:r>
            </a:p>
          </p:txBody>
        </p:sp>
      </p:grpSp>
      <p:grpSp>
        <p:nvGrpSpPr>
          <p:cNvPr id="5855" name="unit-1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8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4" name="C. Don’t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close</a:t>
              </a:r>
            </a:p>
          </p:txBody>
        </p:sp>
      </p:grpSp>
      <p:grpSp>
        <p:nvGrpSpPr>
          <p:cNvPr id="585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8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7" name="5. ___ that! (not touch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your phone here! (not use)</a:t>
              </a:r>
            </a:p>
          </p:txBody>
        </p:sp>
      </p:grpSp>
      <p:grpSp>
        <p:nvGrpSpPr>
          <p:cNvPr id="5861" name="unit-1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0" name="A.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</a:t>
              </a:r>
            </a:p>
          </p:txBody>
        </p:sp>
      </p:grpSp>
      <p:grpSp>
        <p:nvGrpSpPr>
          <p:cNvPr id="5864" name="unit-1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3" name="B. Don’t to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use</a:t>
              </a:r>
            </a:p>
          </p:txBody>
        </p:sp>
      </p:grpSp>
      <p:grpSp>
        <p:nvGrpSpPr>
          <p:cNvPr id="5867" name="unit-1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6" name="C.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</a:t>
              </a:r>
            </a:p>
          </p:txBody>
        </p:sp>
      </p:grpSp>
      <p:sp>
        <p:nvSpPr>
          <p:cNvPr id="586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7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86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0" name="A1 GRAMMAR  •  UNIT 1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13  •  REVEAL</a:t>
              </a:r>
            </a:p>
          </p:txBody>
        </p:sp>
      </p:grpSp>
      <p:grpSp>
        <p:nvGrpSpPr>
          <p:cNvPr id="587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87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3" name="8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7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87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8" name="UNIT 1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EXPLANATION</a:t>
              </a:r>
            </a:p>
          </p:txBody>
        </p:sp>
      </p:grpSp>
      <p:grpSp>
        <p:nvGrpSpPr>
          <p:cNvPr id="588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88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1" name="Object pronou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Object pronouns</a:t>
              </a:r>
            </a:p>
          </p:txBody>
        </p:sp>
      </p:grpSp>
      <p:sp>
        <p:nvSpPr>
          <p:cNvPr id="588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8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88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88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588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8" name="Object pronouns come after a verb or preposition: me, you, him, her, it, us, them. They receive the action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Object pronouns come after a verb or preposition: me, you, him, her, it, us, them. They receive the action.</a:t>
              </a:r>
            </a:p>
          </p:txBody>
        </p:sp>
      </p:grpSp>
      <p:grpSp>
        <p:nvGrpSpPr>
          <p:cNvPr id="589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89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89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89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4" name="Object pronouns normally come after a verb or preposition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Object pronouns normally come after a verb or preposition.</a:t>
              </a:r>
            </a:p>
          </p:txBody>
        </p:sp>
      </p:grpSp>
      <p:sp>
        <p:nvSpPr>
          <p:cNvPr id="589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9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89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90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590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1" name="verb + me / you / him / her / it / us / them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verb + me / you / him / her / it / us / them</a:t>
              </a:r>
            </a:p>
          </p:txBody>
        </p:sp>
      </p:grpSp>
      <p:grpSp>
        <p:nvGrpSpPr>
          <p:cNvPr id="590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590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590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0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90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91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91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1" name="1.  She knows me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knows me.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 speak to him.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like them.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Please listen to me.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 can see them from here.</a:t>
              </a:r>
            </a:p>
          </p:txBody>
        </p:sp>
      </p:grpSp>
      <p:sp>
        <p:nvSpPr>
          <p:cNvPr id="591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1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591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5" name="A1 GRAMMAR  •  UNIT 14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14  •  EXPLANATION</a:t>
              </a:r>
            </a:p>
          </p:txBody>
        </p:sp>
      </p:grpSp>
      <p:grpSp>
        <p:nvGrpSpPr>
          <p:cNvPr id="591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91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8" name="8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2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92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23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592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92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26" name="Object pro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Object pronouns: choose the answer</a:t>
              </a:r>
            </a:p>
          </p:txBody>
        </p:sp>
      </p:grpSp>
      <p:grpSp>
        <p:nvGrpSpPr>
          <p:cNvPr id="593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92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2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93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3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9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3" name="1. I love Anna. I lov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know Sarah. I see ___ every day.</a:t>
              </a:r>
            </a:p>
          </p:txBody>
        </p:sp>
      </p:grpSp>
      <p:grpSp>
        <p:nvGrpSpPr>
          <p:cNvPr id="5937" name="unit-1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9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6" name="A. 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5940" name="unit-1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9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9" name="B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</a:t>
              </a:r>
            </a:p>
          </p:txBody>
        </p:sp>
      </p:grpSp>
      <p:grpSp>
        <p:nvGrpSpPr>
          <p:cNvPr id="5943" name="unit-1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9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2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594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9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5" name="2. Call John and me. Call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Please call Anna and me. Call ___.</a:t>
              </a:r>
            </a:p>
          </p:txBody>
        </p:sp>
      </p:grpSp>
      <p:grpSp>
        <p:nvGrpSpPr>
          <p:cNvPr id="5949" name="unit-1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9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8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5952" name="unit-1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9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1" name="B.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</a:t>
              </a:r>
            </a:p>
          </p:txBody>
        </p:sp>
      </p:grpSp>
      <p:grpSp>
        <p:nvGrpSpPr>
          <p:cNvPr id="5955" name="unit-1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9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4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595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9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7" name="3. Where is the key? I can’t find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Where is my phone? I can’t find ___.</a:t>
              </a:r>
            </a:p>
          </p:txBody>
        </p:sp>
      </p:grpSp>
      <p:grpSp>
        <p:nvGrpSpPr>
          <p:cNvPr id="5961" name="unit-1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9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0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5964" name="unit-1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9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3" name="B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</a:t>
              </a:r>
            </a:p>
          </p:txBody>
        </p:sp>
      </p:grpSp>
      <p:grpSp>
        <p:nvGrpSpPr>
          <p:cNvPr id="5967" name="unit-1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9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6" name="C.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</a:t>
              </a:r>
            </a:p>
          </p:txBody>
        </p:sp>
      </p:grpSp>
      <p:grpSp>
        <p:nvGrpSpPr>
          <p:cNvPr id="597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9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9" name="4. We see Tom every day. We se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like Daniel. I often talk to ___.</a:t>
              </a:r>
            </a:p>
          </p:txBody>
        </p:sp>
      </p:grpSp>
      <p:grpSp>
        <p:nvGrpSpPr>
          <p:cNvPr id="5973" name="unit-1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9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2" name="A. hi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him</a:t>
              </a:r>
            </a:p>
          </p:txBody>
        </p:sp>
      </p:grpSp>
      <p:grpSp>
        <p:nvGrpSpPr>
          <p:cNvPr id="5976" name="unit-1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9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5" name="B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</a:t>
              </a:r>
            </a:p>
          </p:txBody>
        </p:sp>
      </p:grpSp>
      <p:grpSp>
        <p:nvGrpSpPr>
          <p:cNvPr id="5979" name="unit-1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9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8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598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9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1" name="5. Help my friends. Help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Invite your cousins. Invite ___.</a:t>
              </a:r>
            </a:p>
          </p:txBody>
        </p:sp>
      </p:grpSp>
      <p:grpSp>
        <p:nvGrpSpPr>
          <p:cNvPr id="5985" name="unit-1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4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5988" name="unit-1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7" name="B.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them</a:t>
              </a:r>
            </a:p>
          </p:txBody>
        </p:sp>
      </p:grpSp>
      <p:grpSp>
        <p:nvGrpSpPr>
          <p:cNvPr id="5991" name="unit-1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0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sp>
        <p:nvSpPr>
          <p:cNvPr id="599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9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599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4" name="A1 GRAMMAR  •  UNIT 1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14  •  REVEAL</a:t>
              </a:r>
            </a:p>
          </p:txBody>
        </p:sp>
      </p:grpSp>
      <p:grpSp>
        <p:nvGrpSpPr>
          <p:cNvPr id="599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99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7" name="8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0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00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02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00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00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05" name="Object pro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Object pronouns: choose the answer</a:t>
              </a:r>
            </a:p>
          </p:txBody>
        </p:sp>
      </p:grpSp>
      <p:grpSp>
        <p:nvGrpSpPr>
          <p:cNvPr id="600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00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0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01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1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0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2" name="1. I love Anna. I lov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know Sarah. I see ___ every day.</a:t>
              </a:r>
            </a:p>
          </p:txBody>
        </p:sp>
      </p:grpSp>
      <p:grpSp>
        <p:nvGrpSpPr>
          <p:cNvPr id="6016" name="unit-1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0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5" name="A. 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6019" name="unit-1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0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8" name="B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</a:t>
              </a:r>
            </a:p>
          </p:txBody>
        </p:sp>
      </p:grpSp>
      <p:grpSp>
        <p:nvGrpSpPr>
          <p:cNvPr id="6022" name="unit-1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0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1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02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0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4" name="2. Call John and me. Call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Please call Anna and me. Call ___.</a:t>
              </a:r>
            </a:p>
          </p:txBody>
        </p:sp>
      </p:grpSp>
      <p:grpSp>
        <p:nvGrpSpPr>
          <p:cNvPr id="6028" name="unit-1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0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7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031" name="unit-1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0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0" name="B. u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</a:t>
              </a:r>
            </a:p>
          </p:txBody>
        </p:sp>
      </p:grpSp>
      <p:grpSp>
        <p:nvGrpSpPr>
          <p:cNvPr id="6034" name="unit-1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0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3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03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0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6" name="3. Where is the key? I can’t find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Where is my phone? I can’t find ___.</a:t>
              </a:r>
            </a:p>
          </p:txBody>
        </p:sp>
      </p:grpSp>
      <p:grpSp>
        <p:nvGrpSpPr>
          <p:cNvPr id="6040" name="unit-1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0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9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043" name="unit-1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0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2" name="B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</a:t>
              </a:r>
            </a:p>
          </p:txBody>
        </p:sp>
      </p:grpSp>
      <p:grpSp>
        <p:nvGrpSpPr>
          <p:cNvPr id="6046" name="unit-1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0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5" name="C.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</a:t>
              </a:r>
            </a:p>
          </p:txBody>
        </p:sp>
      </p:grpSp>
      <p:grpSp>
        <p:nvGrpSpPr>
          <p:cNvPr id="604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0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8" name="4. We see Tom every day. We se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like Daniel. I often talk to ___.</a:t>
              </a:r>
            </a:p>
          </p:txBody>
        </p:sp>
      </p:grpSp>
      <p:grpSp>
        <p:nvGrpSpPr>
          <p:cNvPr id="6052" name="unit-1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0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1" name="A. hi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him</a:t>
              </a:r>
            </a:p>
          </p:txBody>
        </p:sp>
      </p:grpSp>
      <p:grpSp>
        <p:nvGrpSpPr>
          <p:cNvPr id="6055" name="unit-1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0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4" name="B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</a:t>
              </a:r>
            </a:p>
          </p:txBody>
        </p:sp>
      </p:grpSp>
      <p:grpSp>
        <p:nvGrpSpPr>
          <p:cNvPr id="6058" name="unit-1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0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7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06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0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0" name="5. Help my friends. Help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Invite your cousins. Invite ___.</a:t>
              </a:r>
            </a:p>
          </p:txBody>
        </p:sp>
      </p:grpSp>
      <p:grpSp>
        <p:nvGrpSpPr>
          <p:cNvPr id="6064" name="unit-1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3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067" name="unit-1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6" name="B.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them</a:t>
              </a:r>
            </a:p>
          </p:txBody>
        </p:sp>
      </p:grpSp>
      <p:grpSp>
        <p:nvGrpSpPr>
          <p:cNvPr id="6070" name="unit-1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0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9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sp>
        <p:nvSpPr>
          <p:cNvPr id="607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7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607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73" name="A1 GRAMMAR  •  UNIT 1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14  •  REVEAL</a:t>
              </a:r>
            </a:p>
          </p:txBody>
        </p:sp>
      </p:grpSp>
      <p:grpSp>
        <p:nvGrpSpPr>
          <p:cNvPr id="607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07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76" name="8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8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08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1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08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08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4" name="Object pro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Object pronouns: choose the answer</a:t>
              </a:r>
            </a:p>
          </p:txBody>
        </p:sp>
      </p:grpSp>
      <p:grpSp>
        <p:nvGrpSpPr>
          <p:cNvPr id="608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08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08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9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0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1" name="1. I love Anna. I lov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know Sarah. I see ___ every day.</a:t>
              </a:r>
            </a:p>
          </p:txBody>
        </p:sp>
      </p:grpSp>
      <p:grpSp>
        <p:nvGrpSpPr>
          <p:cNvPr id="6095" name="unit-1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0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4" name="A. 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6098" name="unit-1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0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7" name="B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</a:t>
              </a:r>
            </a:p>
          </p:txBody>
        </p:sp>
      </p:grpSp>
      <p:grpSp>
        <p:nvGrpSpPr>
          <p:cNvPr id="6101" name="unit-1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0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0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10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1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3" name="2. Call John and me. Call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Please call Anna and me. Call ___.</a:t>
              </a:r>
            </a:p>
          </p:txBody>
        </p:sp>
      </p:grpSp>
      <p:grpSp>
        <p:nvGrpSpPr>
          <p:cNvPr id="6107" name="unit-1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6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110" name="unit-1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1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9" name="B. u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</a:t>
              </a:r>
            </a:p>
          </p:txBody>
        </p:sp>
      </p:grpSp>
      <p:grpSp>
        <p:nvGrpSpPr>
          <p:cNvPr id="6113" name="unit-1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1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2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11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1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5" name="3. Where is the key? I can’t find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Where is my phone? I can’t find ___.</a:t>
              </a:r>
            </a:p>
          </p:txBody>
        </p:sp>
      </p:grpSp>
      <p:grpSp>
        <p:nvGrpSpPr>
          <p:cNvPr id="6119" name="unit-1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1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8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122" name="unit-1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1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1" name="B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</a:t>
              </a:r>
            </a:p>
          </p:txBody>
        </p:sp>
      </p:grpSp>
      <p:grpSp>
        <p:nvGrpSpPr>
          <p:cNvPr id="6125" name="unit-1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1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4" name="C. i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</a:t>
              </a:r>
            </a:p>
          </p:txBody>
        </p:sp>
      </p:grpSp>
      <p:grpSp>
        <p:nvGrpSpPr>
          <p:cNvPr id="612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1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7" name="4. We see Tom every day. We se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like Daniel. I often talk to ___.</a:t>
              </a:r>
            </a:p>
          </p:txBody>
        </p:sp>
      </p:grpSp>
      <p:grpSp>
        <p:nvGrpSpPr>
          <p:cNvPr id="6131" name="unit-1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1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0" name="A. hi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him</a:t>
              </a:r>
            </a:p>
          </p:txBody>
        </p:sp>
      </p:grpSp>
      <p:grpSp>
        <p:nvGrpSpPr>
          <p:cNvPr id="6134" name="unit-1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1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3" name="B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</a:t>
              </a:r>
            </a:p>
          </p:txBody>
        </p:sp>
      </p:grpSp>
      <p:grpSp>
        <p:nvGrpSpPr>
          <p:cNvPr id="6137" name="unit-1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1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6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14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1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9" name="5. Help my friends. Help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Invite your cousins. Invite ___.</a:t>
              </a:r>
            </a:p>
          </p:txBody>
        </p:sp>
      </p:grpSp>
      <p:grpSp>
        <p:nvGrpSpPr>
          <p:cNvPr id="6143" name="unit-1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2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146" name="unit-1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1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5" name="B.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them</a:t>
              </a:r>
            </a:p>
          </p:txBody>
        </p:sp>
      </p:grpSp>
      <p:grpSp>
        <p:nvGrpSpPr>
          <p:cNvPr id="6149" name="unit-1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8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sp>
        <p:nvSpPr>
          <p:cNvPr id="615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5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615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2" name="A1 GRAMMAR  •  UNIT 1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14  •  REVEAL</a:t>
              </a:r>
            </a:p>
          </p:txBody>
        </p:sp>
      </p:grpSp>
      <p:grpSp>
        <p:nvGrpSpPr>
          <p:cNvPr id="615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15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5" name="8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6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15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0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16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16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3" name="Object pro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Object pronouns: choose the answer</a:t>
              </a:r>
            </a:p>
          </p:txBody>
        </p:sp>
      </p:grpSp>
      <p:grpSp>
        <p:nvGrpSpPr>
          <p:cNvPr id="616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16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616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7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1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0" name="1. I love Anna. I lov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know Sarah. I see ___ every day.</a:t>
              </a:r>
            </a:p>
          </p:txBody>
        </p:sp>
      </p:grpSp>
      <p:grpSp>
        <p:nvGrpSpPr>
          <p:cNvPr id="6174" name="unit-1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1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3" name="A. 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6177" name="unit-1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1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6" name="B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</a:t>
              </a:r>
            </a:p>
          </p:txBody>
        </p:sp>
      </p:grpSp>
      <p:grpSp>
        <p:nvGrpSpPr>
          <p:cNvPr id="6180" name="unit-1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1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9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18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1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2" name="2. Call John and me. Call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Please call Anna and me. Call ___.</a:t>
              </a:r>
            </a:p>
          </p:txBody>
        </p:sp>
      </p:grpSp>
      <p:grpSp>
        <p:nvGrpSpPr>
          <p:cNvPr id="6186" name="unit-1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1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5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189" name="unit-1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1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8" name="B. u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</a:t>
              </a:r>
            </a:p>
          </p:txBody>
        </p:sp>
      </p:grpSp>
      <p:grpSp>
        <p:nvGrpSpPr>
          <p:cNvPr id="6192" name="unit-1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1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1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19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1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4" name="3. Where is the key? I can’t find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Where is my phone? I can’t find ___.</a:t>
              </a:r>
            </a:p>
          </p:txBody>
        </p:sp>
      </p:grpSp>
      <p:grpSp>
        <p:nvGrpSpPr>
          <p:cNvPr id="6198" name="unit-1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1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7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201" name="unit-1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1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0" name="B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</a:t>
              </a:r>
            </a:p>
          </p:txBody>
        </p:sp>
      </p:grpSp>
      <p:grpSp>
        <p:nvGrpSpPr>
          <p:cNvPr id="6204" name="unit-1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2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3" name="C. i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</a:t>
              </a:r>
            </a:p>
          </p:txBody>
        </p:sp>
      </p:grpSp>
      <p:grpSp>
        <p:nvGrpSpPr>
          <p:cNvPr id="620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2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6" name="4. We see Tom every day. We se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like Daniel. I often talk to ___.</a:t>
              </a:r>
            </a:p>
          </p:txBody>
        </p:sp>
      </p:grpSp>
      <p:grpSp>
        <p:nvGrpSpPr>
          <p:cNvPr id="6210" name="unit-1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2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9" name="A. him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him</a:t>
              </a:r>
            </a:p>
          </p:txBody>
        </p:sp>
      </p:grpSp>
      <p:grpSp>
        <p:nvGrpSpPr>
          <p:cNvPr id="6213" name="unit-1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2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2" name="B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</a:t>
              </a:r>
            </a:p>
          </p:txBody>
        </p:sp>
      </p:grpSp>
      <p:grpSp>
        <p:nvGrpSpPr>
          <p:cNvPr id="6216" name="unit-1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2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5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21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2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8" name="5. Help my friends. Help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Invite your cousins. Invite ___.</a:t>
              </a:r>
            </a:p>
          </p:txBody>
        </p:sp>
      </p:grpSp>
      <p:grpSp>
        <p:nvGrpSpPr>
          <p:cNvPr id="6222" name="unit-1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2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1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225" name="unit-1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4" name="B.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them</a:t>
              </a:r>
            </a:p>
          </p:txBody>
        </p:sp>
      </p:grpSp>
      <p:grpSp>
        <p:nvGrpSpPr>
          <p:cNvPr id="6228" name="unit-1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7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sp>
        <p:nvSpPr>
          <p:cNvPr id="622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3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623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1" name="A1 GRAMMAR  •  UNIT 1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14  •  REVEAL</a:t>
              </a:r>
            </a:p>
          </p:txBody>
        </p:sp>
      </p:grpSp>
      <p:grpSp>
        <p:nvGrpSpPr>
          <p:cNvPr id="623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23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4" name="8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4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23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9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24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24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42" name="Object pro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Object pronouns: choose the answer</a:t>
              </a:r>
            </a:p>
          </p:txBody>
        </p:sp>
      </p:grpSp>
      <p:grpSp>
        <p:nvGrpSpPr>
          <p:cNvPr id="624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24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4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624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5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2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49" name="1. I love Anna. I lov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know Sarah. I see ___ every day.</a:t>
              </a:r>
            </a:p>
          </p:txBody>
        </p:sp>
      </p:grpSp>
      <p:grpSp>
        <p:nvGrpSpPr>
          <p:cNvPr id="6253" name="unit-1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2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2" name="A. 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6256" name="unit-1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2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5" name="B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</a:t>
              </a:r>
            </a:p>
          </p:txBody>
        </p:sp>
      </p:grpSp>
      <p:grpSp>
        <p:nvGrpSpPr>
          <p:cNvPr id="6259" name="unit-1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2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8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26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2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1" name="2. Call John and me. Call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Please call Anna and me. Call ___.</a:t>
              </a:r>
            </a:p>
          </p:txBody>
        </p:sp>
      </p:grpSp>
      <p:grpSp>
        <p:nvGrpSpPr>
          <p:cNvPr id="6265" name="unit-1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4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268" name="unit-1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7" name="B. u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</a:t>
              </a:r>
            </a:p>
          </p:txBody>
        </p:sp>
      </p:grpSp>
      <p:grpSp>
        <p:nvGrpSpPr>
          <p:cNvPr id="6271" name="unit-1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2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0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27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2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3" name="3. Where is the key? I can’t find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Where is my phone? I can’t find ___.</a:t>
              </a:r>
            </a:p>
          </p:txBody>
        </p:sp>
      </p:grpSp>
      <p:grpSp>
        <p:nvGrpSpPr>
          <p:cNvPr id="6277" name="unit-1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2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6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280" name="unit-1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2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9" name="B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</a:t>
              </a:r>
            </a:p>
          </p:txBody>
        </p:sp>
      </p:grpSp>
      <p:grpSp>
        <p:nvGrpSpPr>
          <p:cNvPr id="6283" name="unit-1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2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2" name="C. i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</a:t>
              </a:r>
            </a:p>
          </p:txBody>
        </p:sp>
      </p:grpSp>
      <p:grpSp>
        <p:nvGrpSpPr>
          <p:cNvPr id="628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2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5" name="4. We see Tom every day. We se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like Daniel. I often talk to ___.</a:t>
              </a:r>
            </a:p>
          </p:txBody>
        </p:sp>
      </p:grpSp>
      <p:grpSp>
        <p:nvGrpSpPr>
          <p:cNvPr id="6289" name="unit-1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2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8" name="A. him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him</a:t>
              </a:r>
            </a:p>
          </p:txBody>
        </p:sp>
      </p:grpSp>
      <p:grpSp>
        <p:nvGrpSpPr>
          <p:cNvPr id="6292" name="unit-1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2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1" name="B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me</a:t>
              </a:r>
            </a:p>
          </p:txBody>
        </p:sp>
      </p:grpSp>
      <p:grpSp>
        <p:nvGrpSpPr>
          <p:cNvPr id="6295" name="unit-1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2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4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grpSp>
        <p:nvGrpSpPr>
          <p:cNvPr id="629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2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7" name="5. Help my friends. Help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Invite your cousins. Invite ___.</a:t>
              </a:r>
            </a:p>
          </p:txBody>
        </p:sp>
      </p:grpSp>
      <p:grpSp>
        <p:nvGrpSpPr>
          <p:cNvPr id="6301" name="unit-1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0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</a:t>
              </a:r>
            </a:p>
          </p:txBody>
        </p:sp>
      </p:grpSp>
      <p:grpSp>
        <p:nvGrpSpPr>
          <p:cNvPr id="6304" name="unit-1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3" name="B. them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them</a:t>
              </a:r>
            </a:p>
          </p:txBody>
        </p:sp>
      </p:grpSp>
      <p:grpSp>
        <p:nvGrpSpPr>
          <p:cNvPr id="6307" name="unit-1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6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</a:t>
              </a:r>
            </a:p>
          </p:txBody>
        </p:sp>
      </p:grpSp>
      <p:sp>
        <p:nvSpPr>
          <p:cNvPr id="630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1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630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0" name="A1 GRAMMAR  •  UNIT 1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14  •  REVEAL</a:t>
              </a:r>
            </a:p>
          </p:txBody>
        </p:sp>
      </p:grpSp>
      <p:grpSp>
        <p:nvGrpSpPr>
          <p:cNvPr id="631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31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3" name="8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1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631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8" name="UNIT 1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EXPLANATION</a:t>
              </a:r>
            </a:p>
          </p:txBody>
        </p:sp>
      </p:grpSp>
      <p:grpSp>
        <p:nvGrpSpPr>
          <p:cNvPr id="632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32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1" name="Present simple: affirmativ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affirmative</a:t>
              </a:r>
            </a:p>
          </p:txBody>
        </p:sp>
      </p:grpSp>
      <p:sp>
        <p:nvSpPr>
          <p:cNvPr id="632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2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32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32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632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8" name="Use the present simple for routines and facts. With he, she, it, usually add -s to the verb. Some endings take -es, and have becomes has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present simple for routines and facts. With he, she, it, usually add -s to the verb. Some endings take -es, and have becomes has.</a:t>
              </a:r>
            </a:p>
          </p:txBody>
        </p:sp>
      </p:grpSp>
      <p:grpSp>
        <p:nvGrpSpPr>
          <p:cNvPr id="633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33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33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33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4" name="Only he, she and it take -s in the affirmative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Only he, she and it take -s in the affirmative.</a:t>
              </a:r>
            </a:p>
          </p:txBody>
        </p:sp>
      </p:grpSp>
      <p:sp>
        <p:nvSpPr>
          <p:cNvPr id="633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3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33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34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634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1" name="I / you / we / they + base verb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 / you / we / they + base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he / she / it + verb-s</a:t>
              </a:r>
            </a:p>
          </p:txBody>
        </p:sp>
      </p:grpSp>
      <p:grpSp>
        <p:nvGrpSpPr>
          <p:cNvPr id="634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634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634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4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34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35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35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1" name="1.  I work every day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work every day.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works in a café.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He watches TV.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Mia works in a hospital.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They watch films on Fridays.</a:t>
              </a:r>
            </a:p>
          </p:txBody>
        </p:sp>
      </p:grpSp>
      <p:sp>
        <p:nvSpPr>
          <p:cNvPr id="635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5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635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5" name="A1 GRAMMAR  •  UNIT 15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15  •  EXPLANATION</a:t>
              </a:r>
            </a:p>
          </p:txBody>
        </p:sp>
      </p:grpSp>
      <p:grpSp>
        <p:nvGrpSpPr>
          <p:cNvPr id="635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35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8" name="8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6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36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3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36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36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6" name="Present simple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affirmative: choose the answer</a:t>
              </a:r>
            </a:p>
          </p:txBody>
        </p:sp>
      </p:grpSp>
      <p:grpSp>
        <p:nvGrpSpPr>
          <p:cNvPr id="637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36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37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7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3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3" name="1. I ___ (live) in R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(live) near the station.</a:t>
              </a:r>
            </a:p>
          </p:txBody>
        </p:sp>
      </p:grpSp>
      <p:grpSp>
        <p:nvGrpSpPr>
          <p:cNvPr id="6377" name="unit-1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3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6" name="A. l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</a:t>
              </a:r>
            </a:p>
          </p:txBody>
        </p:sp>
      </p:grpSp>
      <p:grpSp>
        <p:nvGrpSpPr>
          <p:cNvPr id="6380" name="unit-1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3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9" name="B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lives</a:t>
              </a:r>
            </a:p>
          </p:txBody>
        </p:sp>
      </p:grpSp>
      <p:grpSp>
        <p:nvGrpSpPr>
          <p:cNvPr id="6383" name="unit-1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2" name="C. liv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liveing</a:t>
              </a:r>
            </a:p>
          </p:txBody>
        </p:sp>
      </p:grpSp>
      <p:grpSp>
        <p:nvGrpSpPr>
          <p:cNvPr id="638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3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5" name="2. She ___ (study) Engl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Maria ___ (watch) TV after dinner.</a:t>
              </a:r>
            </a:p>
          </p:txBody>
        </p:sp>
      </p:grpSp>
      <p:grpSp>
        <p:nvGrpSpPr>
          <p:cNvPr id="6389" name="unit-1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8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watch</a:t>
              </a:r>
            </a:p>
          </p:txBody>
        </p:sp>
      </p:grpSp>
      <p:grpSp>
        <p:nvGrpSpPr>
          <p:cNvPr id="6392" name="unit-1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3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1" name="B. studi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watches</a:t>
              </a:r>
            </a:p>
          </p:txBody>
        </p:sp>
      </p:grpSp>
      <p:grpSp>
        <p:nvGrpSpPr>
          <p:cNvPr id="6395" name="unit-1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4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watchs</a:t>
              </a:r>
            </a:p>
          </p:txBody>
        </p:sp>
      </p:grpSp>
      <p:grpSp>
        <p:nvGrpSpPr>
          <p:cNvPr id="639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3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7" name="3. We ___ (play) footb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(work) in a hospital.</a:t>
              </a:r>
            </a:p>
          </p:txBody>
        </p:sp>
      </p:grpSp>
      <p:grpSp>
        <p:nvGrpSpPr>
          <p:cNvPr id="6401" name="unit-1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3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0" name="A. pl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works</a:t>
              </a:r>
            </a:p>
          </p:txBody>
        </p:sp>
      </p:grpSp>
      <p:grpSp>
        <p:nvGrpSpPr>
          <p:cNvPr id="6404" name="unit-1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4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3" name="B. pl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working</a:t>
              </a:r>
            </a:p>
          </p:txBody>
        </p:sp>
      </p:grpSp>
      <p:grpSp>
        <p:nvGrpSpPr>
          <p:cNvPr id="6407" name="unit-1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4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6" name="C. pl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work</a:t>
              </a:r>
            </a:p>
          </p:txBody>
        </p:sp>
      </p:grpSp>
      <p:grpSp>
        <p:nvGrpSpPr>
          <p:cNvPr id="641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4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9" name="4. He ___ (go) to schoo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(do) his homework at six.</a:t>
              </a:r>
            </a:p>
          </p:txBody>
        </p:sp>
      </p:grpSp>
      <p:grpSp>
        <p:nvGrpSpPr>
          <p:cNvPr id="6413" name="unit-1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4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2" name="A. g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6416" name="unit-1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4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5" name="B. g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6419" name="unit-1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4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8" name="C. go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dos</a:t>
              </a:r>
            </a:p>
          </p:txBody>
        </p:sp>
      </p:grpSp>
      <p:grpSp>
        <p:nvGrpSpPr>
          <p:cNvPr id="642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4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1" name="5. My cat ___ (sleep) a lo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My dog ___ (sleep) in the kitchen.</a:t>
              </a:r>
            </a:p>
          </p:txBody>
        </p:sp>
      </p:grpSp>
      <p:grpSp>
        <p:nvGrpSpPr>
          <p:cNvPr id="6425" name="unit-1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4" name="A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sleep</a:t>
              </a:r>
            </a:p>
          </p:txBody>
        </p:sp>
      </p:grpSp>
      <p:grpSp>
        <p:nvGrpSpPr>
          <p:cNvPr id="6428" name="unit-1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7" name="B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sleeps</a:t>
              </a:r>
            </a:p>
          </p:txBody>
        </p:sp>
      </p:grpSp>
      <p:grpSp>
        <p:nvGrpSpPr>
          <p:cNvPr id="6431" name="unit-1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0" name="C. slee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sleeping</a:t>
              </a:r>
            </a:p>
          </p:txBody>
        </p:sp>
      </p:grpSp>
      <p:sp>
        <p:nvSpPr>
          <p:cNvPr id="643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3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643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4" name="A1 GRAMMAR  •  UNIT 1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15  •  REVEAL</a:t>
              </a:r>
            </a:p>
          </p:txBody>
        </p:sp>
      </p:grpSp>
      <p:grpSp>
        <p:nvGrpSpPr>
          <p:cNvPr id="643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43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7" name="8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4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44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42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44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44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45" name="Present simple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affirmative: choose the answer</a:t>
              </a:r>
            </a:p>
          </p:txBody>
        </p:sp>
      </p:grpSp>
      <p:grpSp>
        <p:nvGrpSpPr>
          <p:cNvPr id="644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44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4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45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5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4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2" name="1. I ___ (live) in R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(live) near the station.</a:t>
              </a:r>
            </a:p>
          </p:txBody>
        </p:sp>
      </p:grpSp>
      <p:grpSp>
        <p:nvGrpSpPr>
          <p:cNvPr id="6456" name="unit-1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4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5" name="A. l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</a:t>
              </a:r>
            </a:p>
          </p:txBody>
        </p:sp>
      </p:grpSp>
      <p:grpSp>
        <p:nvGrpSpPr>
          <p:cNvPr id="6459" name="unit-1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4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8" name="B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lives</a:t>
              </a:r>
            </a:p>
          </p:txBody>
        </p:sp>
      </p:grpSp>
      <p:grpSp>
        <p:nvGrpSpPr>
          <p:cNvPr id="6462" name="unit-1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4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1" name="C. liv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liveing</a:t>
              </a:r>
            </a:p>
          </p:txBody>
        </p:sp>
      </p:grpSp>
      <p:grpSp>
        <p:nvGrpSpPr>
          <p:cNvPr id="646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4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4" name="2. She ___ (study) Engl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Maria ___ (watch) TV after dinner.</a:t>
              </a:r>
            </a:p>
          </p:txBody>
        </p:sp>
      </p:grpSp>
      <p:grpSp>
        <p:nvGrpSpPr>
          <p:cNvPr id="6468" name="unit-1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7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watch</a:t>
              </a:r>
            </a:p>
          </p:txBody>
        </p:sp>
      </p:grpSp>
      <p:grpSp>
        <p:nvGrpSpPr>
          <p:cNvPr id="6471" name="unit-1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4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0" name="B. studi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watches</a:t>
              </a:r>
            </a:p>
          </p:txBody>
        </p:sp>
      </p:grpSp>
      <p:grpSp>
        <p:nvGrpSpPr>
          <p:cNvPr id="6474" name="unit-1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4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3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watchs</a:t>
              </a:r>
            </a:p>
          </p:txBody>
        </p:sp>
      </p:grpSp>
      <p:grpSp>
        <p:nvGrpSpPr>
          <p:cNvPr id="647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4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6" name="3. We ___ (play) footb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(work) in a hospital.</a:t>
              </a:r>
            </a:p>
          </p:txBody>
        </p:sp>
      </p:grpSp>
      <p:grpSp>
        <p:nvGrpSpPr>
          <p:cNvPr id="6480" name="unit-1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4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9" name="A. pl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works</a:t>
              </a:r>
            </a:p>
          </p:txBody>
        </p:sp>
      </p:grpSp>
      <p:grpSp>
        <p:nvGrpSpPr>
          <p:cNvPr id="6483" name="unit-1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4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2" name="B. pl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working</a:t>
              </a:r>
            </a:p>
          </p:txBody>
        </p:sp>
      </p:grpSp>
      <p:grpSp>
        <p:nvGrpSpPr>
          <p:cNvPr id="6486" name="unit-1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4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5" name="C. pl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work</a:t>
              </a:r>
            </a:p>
          </p:txBody>
        </p:sp>
      </p:grpSp>
      <p:grpSp>
        <p:nvGrpSpPr>
          <p:cNvPr id="648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4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8" name="4. He ___ (go) to schoo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(do) his homework at six.</a:t>
              </a:r>
            </a:p>
          </p:txBody>
        </p:sp>
      </p:grpSp>
      <p:grpSp>
        <p:nvGrpSpPr>
          <p:cNvPr id="6492" name="unit-1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4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1" name="A. g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6495" name="unit-1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4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4" name="B. g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6498" name="unit-1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4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7" name="C. go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dos</a:t>
              </a:r>
            </a:p>
          </p:txBody>
        </p:sp>
      </p:grpSp>
      <p:grpSp>
        <p:nvGrpSpPr>
          <p:cNvPr id="650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4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0" name="5. My cat ___ (sleep) a lo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My dog ___ (sleep) in the kitchen.</a:t>
              </a:r>
            </a:p>
          </p:txBody>
        </p:sp>
      </p:grpSp>
      <p:grpSp>
        <p:nvGrpSpPr>
          <p:cNvPr id="6504" name="unit-1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3" name="A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sleep</a:t>
              </a:r>
            </a:p>
          </p:txBody>
        </p:sp>
      </p:grpSp>
      <p:grpSp>
        <p:nvGrpSpPr>
          <p:cNvPr id="6507" name="unit-1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6" name="B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sleeps</a:t>
              </a:r>
            </a:p>
          </p:txBody>
        </p:sp>
      </p:grpSp>
      <p:grpSp>
        <p:nvGrpSpPr>
          <p:cNvPr id="6510" name="unit-1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9" name="C. slee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sleeping</a:t>
              </a:r>
            </a:p>
          </p:txBody>
        </p:sp>
      </p:grpSp>
      <p:sp>
        <p:nvSpPr>
          <p:cNvPr id="651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1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651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3" name="A1 GRAMMAR  •  UNIT 1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15  •  REVEAL</a:t>
              </a:r>
            </a:p>
          </p:txBody>
        </p:sp>
      </p:grpSp>
      <p:grpSp>
        <p:nvGrpSpPr>
          <p:cNvPr id="651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51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6" name="9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2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52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1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52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52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4" name="Present simple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affirmative: choose the answer</a:t>
              </a:r>
            </a:p>
          </p:txBody>
        </p:sp>
      </p:grpSp>
      <p:grpSp>
        <p:nvGrpSpPr>
          <p:cNvPr id="652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52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52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3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5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1" name="1. I ___ (live) in R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(live) near the station.</a:t>
              </a:r>
            </a:p>
          </p:txBody>
        </p:sp>
      </p:grpSp>
      <p:grpSp>
        <p:nvGrpSpPr>
          <p:cNvPr id="6535" name="unit-1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5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4" name="A. l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</a:t>
              </a:r>
            </a:p>
          </p:txBody>
        </p:sp>
      </p:grpSp>
      <p:grpSp>
        <p:nvGrpSpPr>
          <p:cNvPr id="6538" name="unit-1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5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7" name="B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lives</a:t>
              </a:r>
            </a:p>
          </p:txBody>
        </p:sp>
      </p:grpSp>
      <p:grpSp>
        <p:nvGrpSpPr>
          <p:cNvPr id="6541" name="unit-1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0" name="C. liv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liveing</a:t>
              </a:r>
            </a:p>
          </p:txBody>
        </p:sp>
      </p:grpSp>
      <p:grpSp>
        <p:nvGrpSpPr>
          <p:cNvPr id="654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5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3" name="2. She ___ (study) Engl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Maria ___ (watch) TV after dinner.</a:t>
              </a:r>
            </a:p>
          </p:txBody>
        </p:sp>
      </p:grpSp>
      <p:grpSp>
        <p:nvGrpSpPr>
          <p:cNvPr id="6547" name="unit-1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6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watch</a:t>
              </a:r>
            </a:p>
          </p:txBody>
        </p:sp>
      </p:grpSp>
      <p:grpSp>
        <p:nvGrpSpPr>
          <p:cNvPr id="6550" name="unit-1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5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9" name="B. studi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watches</a:t>
              </a:r>
            </a:p>
          </p:txBody>
        </p:sp>
      </p:grpSp>
      <p:grpSp>
        <p:nvGrpSpPr>
          <p:cNvPr id="6553" name="unit-1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2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watchs</a:t>
              </a:r>
            </a:p>
          </p:txBody>
        </p:sp>
      </p:grpSp>
      <p:grpSp>
        <p:nvGrpSpPr>
          <p:cNvPr id="655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5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5" name="3. We ___ (play) footb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(work) in a hospital.</a:t>
              </a:r>
            </a:p>
          </p:txBody>
        </p:sp>
      </p:grpSp>
      <p:grpSp>
        <p:nvGrpSpPr>
          <p:cNvPr id="6559" name="unit-1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8" name="A. pl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works</a:t>
              </a:r>
            </a:p>
          </p:txBody>
        </p:sp>
      </p:grpSp>
      <p:grpSp>
        <p:nvGrpSpPr>
          <p:cNvPr id="6562" name="unit-1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5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1" name="B. pl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working</a:t>
              </a:r>
            </a:p>
          </p:txBody>
        </p:sp>
      </p:grpSp>
      <p:grpSp>
        <p:nvGrpSpPr>
          <p:cNvPr id="6565" name="unit-1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5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4" name="C. pl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work</a:t>
              </a:r>
            </a:p>
          </p:txBody>
        </p:sp>
      </p:grpSp>
      <p:grpSp>
        <p:nvGrpSpPr>
          <p:cNvPr id="656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5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7" name="4. He ___ (go) to schoo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(do) his homework at six.</a:t>
              </a:r>
            </a:p>
          </p:txBody>
        </p:sp>
      </p:grpSp>
      <p:grpSp>
        <p:nvGrpSpPr>
          <p:cNvPr id="6571" name="unit-1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5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0" name="A. g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6574" name="unit-1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5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3" name="B. g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6577" name="unit-1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5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6" name="C. go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dos</a:t>
              </a:r>
            </a:p>
          </p:txBody>
        </p:sp>
      </p:grpSp>
      <p:grpSp>
        <p:nvGrpSpPr>
          <p:cNvPr id="658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5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9" name="5. My cat ___ (sleep) a lo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My dog ___ (sleep) in the kitchen.</a:t>
              </a:r>
            </a:p>
          </p:txBody>
        </p:sp>
      </p:grpSp>
      <p:grpSp>
        <p:nvGrpSpPr>
          <p:cNvPr id="6583" name="unit-1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2" name="A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sleep</a:t>
              </a:r>
            </a:p>
          </p:txBody>
        </p:sp>
      </p:grpSp>
      <p:grpSp>
        <p:nvGrpSpPr>
          <p:cNvPr id="6586" name="unit-1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5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5" name="B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sleeps</a:t>
              </a:r>
            </a:p>
          </p:txBody>
        </p:sp>
      </p:grpSp>
      <p:grpSp>
        <p:nvGrpSpPr>
          <p:cNvPr id="6589" name="unit-1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8" name="C. slee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sleeping</a:t>
              </a:r>
            </a:p>
          </p:txBody>
        </p:sp>
      </p:grpSp>
      <p:sp>
        <p:nvSpPr>
          <p:cNvPr id="659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9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659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2" name="A1 GRAMMAR  •  UNIT 1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15  •  REVEAL</a:t>
              </a:r>
            </a:p>
          </p:txBody>
        </p:sp>
      </p:grpSp>
      <p:grpSp>
        <p:nvGrpSpPr>
          <p:cNvPr id="659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59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5" name="9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0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59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0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60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60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3" name="Present simple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affirmative: choose the answer</a:t>
              </a:r>
            </a:p>
          </p:txBody>
        </p:sp>
      </p:grpSp>
      <p:grpSp>
        <p:nvGrpSpPr>
          <p:cNvPr id="660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60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660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1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6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0" name="1. I ___ (live) in R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(live) near the station.</a:t>
              </a:r>
            </a:p>
          </p:txBody>
        </p:sp>
      </p:grpSp>
      <p:grpSp>
        <p:nvGrpSpPr>
          <p:cNvPr id="6614" name="unit-1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6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3" name="A. l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</a:t>
              </a:r>
            </a:p>
          </p:txBody>
        </p:sp>
      </p:grpSp>
      <p:grpSp>
        <p:nvGrpSpPr>
          <p:cNvPr id="6617" name="unit-1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6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6" name="B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lives</a:t>
              </a:r>
            </a:p>
          </p:txBody>
        </p:sp>
      </p:grpSp>
      <p:grpSp>
        <p:nvGrpSpPr>
          <p:cNvPr id="6620" name="unit-1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6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9" name="C. liv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liveing</a:t>
              </a:r>
            </a:p>
          </p:txBody>
        </p:sp>
      </p:grpSp>
      <p:grpSp>
        <p:nvGrpSpPr>
          <p:cNvPr id="662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6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2" name="2. She ___ (study) Engl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Maria ___ (watch) TV after dinner.</a:t>
              </a:r>
            </a:p>
          </p:txBody>
        </p:sp>
      </p:grpSp>
      <p:grpSp>
        <p:nvGrpSpPr>
          <p:cNvPr id="6626" name="unit-1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6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5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watch</a:t>
              </a:r>
            </a:p>
          </p:txBody>
        </p:sp>
      </p:grpSp>
      <p:grpSp>
        <p:nvGrpSpPr>
          <p:cNvPr id="6629" name="unit-1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6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8" name="B. studi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watches</a:t>
              </a:r>
            </a:p>
          </p:txBody>
        </p:sp>
      </p:grpSp>
      <p:grpSp>
        <p:nvGrpSpPr>
          <p:cNvPr id="6632" name="unit-1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6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1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watchs</a:t>
              </a:r>
            </a:p>
          </p:txBody>
        </p:sp>
      </p:grpSp>
      <p:grpSp>
        <p:nvGrpSpPr>
          <p:cNvPr id="663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6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4" name="3. We ___ (play) footb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(work) in a hospital.</a:t>
              </a:r>
            </a:p>
          </p:txBody>
        </p:sp>
      </p:grpSp>
      <p:grpSp>
        <p:nvGrpSpPr>
          <p:cNvPr id="6638" name="unit-1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6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7" name="A. pl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works</a:t>
              </a:r>
            </a:p>
          </p:txBody>
        </p:sp>
      </p:grpSp>
      <p:grpSp>
        <p:nvGrpSpPr>
          <p:cNvPr id="6641" name="unit-1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6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0" name="B. pl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working</a:t>
              </a:r>
            </a:p>
          </p:txBody>
        </p:sp>
      </p:grpSp>
      <p:grpSp>
        <p:nvGrpSpPr>
          <p:cNvPr id="6644" name="unit-1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6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3" name="C. pl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work</a:t>
              </a:r>
            </a:p>
          </p:txBody>
        </p:sp>
      </p:grpSp>
      <p:grpSp>
        <p:nvGrpSpPr>
          <p:cNvPr id="664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6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6" name="4. He ___ (go) to schoo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(do) his homework at six.</a:t>
              </a:r>
            </a:p>
          </p:txBody>
        </p:sp>
      </p:grpSp>
      <p:grpSp>
        <p:nvGrpSpPr>
          <p:cNvPr id="6650" name="unit-1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6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9" name="A. go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6653" name="unit-1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6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2" name="B. g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6656" name="unit-1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6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5" name="C. go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dos</a:t>
              </a:r>
            </a:p>
          </p:txBody>
        </p:sp>
      </p:grpSp>
      <p:grpSp>
        <p:nvGrpSpPr>
          <p:cNvPr id="665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6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8" name="5. My cat ___ (sleep) a lo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My dog ___ (sleep) in the kitchen.</a:t>
              </a:r>
            </a:p>
          </p:txBody>
        </p:sp>
      </p:grpSp>
      <p:grpSp>
        <p:nvGrpSpPr>
          <p:cNvPr id="6662" name="unit-1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6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1" name="A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sleep</a:t>
              </a:r>
            </a:p>
          </p:txBody>
        </p:sp>
      </p:grpSp>
      <p:grpSp>
        <p:nvGrpSpPr>
          <p:cNvPr id="6665" name="unit-1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4" name="B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sleeps</a:t>
              </a:r>
            </a:p>
          </p:txBody>
        </p:sp>
      </p:grpSp>
      <p:grpSp>
        <p:nvGrpSpPr>
          <p:cNvPr id="6668" name="unit-1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7" name="C. slee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sleeping</a:t>
              </a:r>
            </a:p>
          </p:txBody>
        </p:sp>
      </p:grpSp>
      <p:sp>
        <p:nvSpPr>
          <p:cNvPr id="666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7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667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1" name="A1 GRAMMAR  •  UNIT 1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15  •  REVEAL</a:t>
              </a:r>
            </a:p>
          </p:txBody>
        </p:sp>
      </p:grpSp>
      <p:grpSp>
        <p:nvGrpSpPr>
          <p:cNvPr id="667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67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4" name="9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8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67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9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68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68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82" name="Present simple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affirmative: choose the answer</a:t>
              </a:r>
            </a:p>
          </p:txBody>
        </p:sp>
      </p:grpSp>
      <p:grpSp>
        <p:nvGrpSpPr>
          <p:cNvPr id="668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68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8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668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9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6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89" name="1. I ___ (live) in R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(live) near the station.</a:t>
              </a:r>
            </a:p>
          </p:txBody>
        </p:sp>
      </p:grpSp>
      <p:grpSp>
        <p:nvGrpSpPr>
          <p:cNvPr id="6693" name="unit-1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6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2" name="A. l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</a:t>
              </a:r>
            </a:p>
          </p:txBody>
        </p:sp>
      </p:grpSp>
      <p:grpSp>
        <p:nvGrpSpPr>
          <p:cNvPr id="6696" name="unit-1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6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5" name="B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lives</a:t>
              </a:r>
            </a:p>
          </p:txBody>
        </p:sp>
      </p:grpSp>
      <p:grpSp>
        <p:nvGrpSpPr>
          <p:cNvPr id="6699" name="unit-1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6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8" name="C. liv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liveing</a:t>
              </a:r>
            </a:p>
          </p:txBody>
        </p:sp>
      </p:grpSp>
      <p:grpSp>
        <p:nvGrpSpPr>
          <p:cNvPr id="670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7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1" name="2. She ___ (study) Engl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Maria ___ (watch) TV after dinner.</a:t>
              </a:r>
            </a:p>
          </p:txBody>
        </p:sp>
      </p:grpSp>
      <p:grpSp>
        <p:nvGrpSpPr>
          <p:cNvPr id="6705" name="unit-1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4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watch</a:t>
              </a:r>
            </a:p>
          </p:txBody>
        </p:sp>
      </p:grpSp>
      <p:grpSp>
        <p:nvGrpSpPr>
          <p:cNvPr id="6708" name="unit-1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7" name="B. studi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watches</a:t>
              </a:r>
            </a:p>
          </p:txBody>
        </p:sp>
      </p:grpSp>
      <p:grpSp>
        <p:nvGrpSpPr>
          <p:cNvPr id="6711" name="unit-1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7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0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watchs</a:t>
              </a:r>
            </a:p>
          </p:txBody>
        </p:sp>
      </p:grpSp>
      <p:grpSp>
        <p:nvGrpSpPr>
          <p:cNvPr id="671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7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3" name="3. We ___ (play) footb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(work) in a hospital.</a:t>
              </a:r>
            </a:p>
          </p:txBody>
        </p:sp>
      </p:grpSp>
      <p:grpSp>
        <p:nvGrpSpPr>
          <p:cNvPr id="6717" name="unit-1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7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6" name="A. pl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works</a:t>
              </a:r>
            </a:p>
          </p:txBody>
        </p:sp>
      </p:grpSp>
      <p:grpSp>
        <p:nvGrpSpPr>
          <p:cNvPr id="6720" name="unit-1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7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9" name="B. pl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working</a:t>
              </a:r>
            </a:p>
          </p:txBody>
        </p:sp>
      </p:grpSp>
      <p:grpSp>
        <p:nvGrpSpPr>
          <p:cNvPr id="6723" name="unit-1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7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2" name="C. pl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work</a:t>
              </a:r>
            </a:p>
          </p:txBody>
        </p:sp>
      </p:grpSp>
      <p:grpSp>
        <p:nvGrpSpPr>
          <p:cNvPr id="672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7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5" name="4. He ___ (go) to schoo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(do) his homework at six.</a:t>
              </a:r>
            </a:p>
          </p:txBody>
        </p:sp>
      </p:grpSp>
      <p:grpSp>
        <p:nvGrpSpPr>
          <p:cNvPr id="6729" name="unit-1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7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8" name="A. go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6732" name="unit-1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7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1" name="B. g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6735" name="unit-1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7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4" name="C. go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dos</a:t>
              </a:r>
            </a:p>
          </p:txBody>
        </p:sp>
      </p:grpSp>
      <p:grpSp>
        <p:nvGrpSpPr>
          <p:cNvPr id="673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7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7" name="5. My cat ___ (sleep) a lo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My dog ___ (sleep) in the kitchen.</a:t>
              </a:r>
            </a:p>
          </p:txBody>
        </p:sp>
      </p:grpSp>
      <p:grpSp>
        <p:nvGrpSpPr>
          <p:cNvPr id="6741" name="unit-1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0" name="A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sleep</a:t>
              </a:r>
            </a:p>
          </p:txBody>
        </p:sp>
      </p:grpSp>
      <p:grpSp>
        <p:nvGrpSpPr>
          <p:cNvPr id="6744" name="unit-1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3" name="B. sleep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sleeps</a:t>
              </a:r>
            </a:p>
          </p:txBody>
        </p:sp>
      </p:grpSp>
      <p:grpSp>
        <p:nvGrpSpPr>
          <p:cNvPr id="6747" name="unit-1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6" name="C. slee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sleeping</a:t>
              </a:r>
            </a:p>
          </p:txBody>
        </p:sp>
      </p:grpSp>
      <p:sp>
        <p:nvSpPr>
          <p:cNvPr id="674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5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674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0" name="A1 GRAMMAR  •  UNIT 1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15  •  REVEAL</a:t>
              </a:r>
            </a:p>
          </p:txBody>
        </p:sp>
      </p:grpSp>
      <p:grpSp>
        <p:nvGrpSpPr>
          <p:cNvPr id="675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75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3" name="9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5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675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8" name="UNIT 1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EXPLANATION</a:t>
              </a:r>
            </a:p>
          </p:txBody>
        </p:sp>
      </p:grpSp>
      <p:grpSp>
        <p:nvGrpSpPr>
          <p:cNvPr id="676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76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1" name="Present simple: negativ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negative</a:t>
              </a:r>
            </a:p>
          </p:txBody>
        </p:sp>
      </p:grpSp>
      <p:sp>
        <p:nvSpPr>
          <p:cNvPr id="676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6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76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76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676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8" name="Use do not/don’t with I, you, we, they. Use does not/doesn’t with he, she, it. After doesn’t, use the base verb without -s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do not/don’t with I, you, we, they. Use does not/doesn’t with he, she, it. After doesn’t, use the base verb without -s.</a:t>
              </a:r>
            </a:p>
          </p:txBody>
        </p:sp>
      </p:grpSp>
      <p:grpSp>
        <p:nvGrpSpPr>
          <p:cNvPr id="677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77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77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77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4" name="After doesn’t, use the base verb: doesn’t play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After doesn’t, use the base verb: doesn’t play.</a:t>
              </a:r>
            </a:p>
          </p:txBody>
        </p:sp>
      </p:grpSp>
      <p:sp>
        <p:nvSpPr>
          <p:cNvPr id="677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7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77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78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678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1" name="don’t / doesn’t + base verb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don’t / doesn’t + base verb</a:t>
              </a:r>
            </a:p>
          </p:txBody>
        </p:sp>
      </p:grpSp>
      <p:grpSp>
        <p:nvGrpSpPr>
          <p:cNvPr id="678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678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678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8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78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79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79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1" name="1.  I don’t drink coffee.…"/>
            <p:cNvSpPr txBox="1"/>
            <p:nvPr/>
          </p:nvSpPr>
          <p:spPr>
            <a:xfrm>
              <a:off x="45719" y="0"/>
              <a:ext cx="3051812" cy="1419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don’t drink coffee.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doesn’t work on Sunday.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don’t eat meat.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Sam doesn’t drive to work.</a:t>
              </a:r>
            </a:p>
          </p:txBody>
        </p:sp>
      </p:grpSp>
      <p:sp>
        <p:nvSpPr>
          <p:cNvPr id="679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9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679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5" name="A1 GRAMMAR  •  UNIT 16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16  •  EXPLANATION</a:t>
              </a:r>
            </a:p>
          </p:txBody>
        </p:sp>
      </p:grpSp>
      <p:grpSp>
        <p:nvGrpSpPr>
          <p:cNvPr id="679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79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8" name="9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0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80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03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80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80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06" name="Present simple: neg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negative: choose the answer</a:t>
              </a:r>
            </a:p>
          </p:txBody>
        </p:sp>
      </p:grpSp>
      <p:grpSp>
        <p:nvGrpSpPr>
          <p:cNvPr id="681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80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0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81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1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8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3" name="1. They ___ like f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eat meat.</a:t>
              </a:r>
            </a:p>
          </p:txBody>
        </p:sp>
      </p:grpSp>
      <p:grpSp>
        <p:nvGrpSpPr>
          <p:cNvPr id="6817" name="unit-1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8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6" name="A. do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6820" name="unit-1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8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9" name="B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6823" name="unit-1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2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682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8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5" name="2. He ___ play tenni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Sara ___ work on Sundays.</a:t>
              </a:r>
            </a:p>
          </p:txBody>
        </p:sp>
      </p:grpSp>
      <p:grpSp>
        <p:nvGrpSpPr>
          <p:cNvPr id="6829" name="unit-1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8" name="A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6832" name="unit-1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8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1" name="B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6835" name="unit-1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4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683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8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7" name="3. I ___ liv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know the answer.</a:t>
              </a:r>
            </a:p>
          </p:txBody>
        </p:sp>
      </p:grpSp>
      <p:grpSp>
        <p:nvGrpSpPr>
          <p:cNvPr id="6841" name="unit-1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8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0" name="A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doesn’t</a:t>
              </a:r>
            </a:p>
          </p:txBody>
        </p:sp>
      </p:grpSp>
      <p:grpSp>
        <p:nvGrpSpPr>
          <p:cNvPr id="6844" name="unit-1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8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3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6847" name="unit-1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8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6" name="C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</a:t>
              </a:r>
            </a:p>
          </p:txBody>
        </p:sp>
      </p:grpSp>
      <p:grpSp>
        <p:nvGrpSpPr>
          <p:cNvPr id="685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8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9" name="4. Mia ___ speak Germ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Tom ___ drink coffee.</a:t>
              </a:r>
            </a:p>
          </p:txBody>
        </p:sp>
      </p:grpSp>
      <p:grpSp>
        <p:nvGrpSpPr>
          <p:cNvPr id="6853" name="unit-1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8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2" name="A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doesn’t</a:t>
              </a:r>
            </a:p>
          </p:txBody>
        </p:sp>
      </p:grpSp>
      <p:grpSp>
        <p:nvGrpSpPr>
          <p:cNvPr id="6856" name="unit-1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8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5" name="B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</a:t>
              </a:r>
            </a:p>
          </p:txBody>
        </p:sp>
      </p:grpSp>
      <p:grpSp>
        <p:nvGrpSpPr>
          <p:cNvPr id="6859" name="unit-1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8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8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686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8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1" name="5. The shop ___ open a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bus ___ stop here.</a:t>
              </a:r>
            </a:p>
          </p:txBody>
        </p:sp>
      </p:grpSp>
      <p:grpSp>
        <p:nvGrpSpPr>
          <p:cNvPr id="6865" name="unit-1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4" name="A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6868" name="unit-1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7" name="B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6871" name="unit-1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0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sp>
        <p:nvSpPr>
          <p:cNvPr id="687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7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687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4" name="A1 GRAMMAR  •  UNIT 1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16  •  REVEAL</a:t>
              </a:r>
            </a:p>
          </p:txBody>
        </p:sp>
      </p:grpSp>
      <p:grpSp>
        <p:nvGrpSpPr>
          <p:cNvPr id="687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87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7" name="9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8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88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2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88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88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5" name="Present simple: neg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negative: choose the answer</a:t>
              </a:r>
            </a:p>
          </p:txBody>
        </p:sp>
      </p:grpSp>
      <p:grpSp>
        <p:nvGrpSpPr>
          <p:cNvPr id="688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88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89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9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8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2" name="1. They ___ like f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eat meat.</a:t>
              </a:r>
            </a:p>
          </p:txBody>
        </p:sp>
      </p:grpSp>
      <p:grpSp>
        <p:nvGrpSpPr>
          <p:cNvPr id="6896" name="unit-1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8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5" name="A. do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6899" name="unit-1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8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8" name="B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6902" name="unit-1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9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1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690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9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4" name="2. He ___ play tenni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Sara ___ work on Sundays.</a:t>
              </a:r>
            </a:p>
          </p:txBody>
        </p:sp>
      </p:grpSp>
      <p:grpSp>
        <p:nvGrpSpPr>
          <p:cNvPr id="6908" name="unit-1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7" name="A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6911" name="unit-1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9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0" name="B. doe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6914" name="unit-1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9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3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691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9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6" name="3. I ___ liv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know the answer.</a:t>
              </a:r>
            </a:p>
          </p:txBody>
        </p:sp>
      </p:grpSp>
      <p:grpSp>
        <p:nvGrpSpPr>
          <p:cNvPr id="6920" name="unit-1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9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9" name="A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doesn’t</a:t>
              </a:r>
            </a:p>
          </p:txBody>
        </p:sp>
      </p:grpSp>
      <p:grpSp>
        <p:nvGrpSpPr>
          <p:cNvPr id="6923" name="unit-1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9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2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6926" name="unit-1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9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5" name="C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</a:t>
              </a:r>
            </a:p>
          </p:txBody>
        </p:sp>
      </p:grpSp>
      <p:grpSp>
        <p:nvGrpSpPr>
          <p:cNvPr id="692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9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8" name="4. Mia ___ speak Germ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Tom ___ drink coffee.</a:t>
              </a:r>
            </a:p>
          </p:txBody>
        </p:sp>
      </p:grpSp>
      <p:grpSp>
        <p:nvGrpSpPr>
          <p:cNvPr id="6932" name="unit-1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9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1" name="A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doesn’t</a:t>
              </a:r>
            </a:p>
          </p:txBody>
        </p:sp>
      </p:grpSp>
      <p:grpSp>
        <p:nvGrpSpPr>
          <p:cNvPr id="6935" name="unit-1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9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4" name="B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</a:t>
              </a:r>
            </a:p>
          </p:txBody>
        </p:sp>
      </p:grpSp>
      <p:grpSp>
        <p:nvGrpSpPr>
          <p:cNvPr id="6938" name="unit-1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9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7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694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9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0" name="5. The shop ___ open a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bus ___ stop here.</a:t>
              </a:r>
            </a:p>
          </p:txBody>
        </p:sp>
      </p:grpSp>
      <p:grpSp>
        <p:nvGrpSpPr>
          <p:cNvPr id="6944" name="unit-1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3" name="A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6947" name="unit-1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6" name="B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6950" name="unit-1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9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sp>
        <p:nvSpPr>
          <p:cNvPr id="695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5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695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3" name="A1 GRAMMAR  •  UNIT 1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16  •  REVEAL</a:t>
              </a:r>
            </a:p>
          </p:txBody>
        </p:sp>
      </p:grpSp>
      <p:grpSp>
        <p:nvGrpSpPr>
          <p:cNvPr id="695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95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6" name="9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6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96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1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96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96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4" name="Present simple: neg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negative: choose the answer</a:t>
              </a:r>
            </a:p>
          </p:txBody>
        </p:sp>
      </p:grpSp>
      <p:grpSp>
        <p:nvGrpSpPr>
          <p:cNvPr id="696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96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96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7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9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1" name="1. They ___ like f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eat meat.</a:t>
              </a:r>
            </a:p>
          </p:txBody>
        </p:sp>
      </p:grpSp>
      <p:grpSp>
        <p:nvGrpSpPr>
          <p:cNvPr id="6975" name="unit-1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9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4" name="A. do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6978" name="unit-1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9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7" name="B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6981" name="unit-1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0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698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9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3" name="2. He ___ play tenni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Sara ___ work on Sundays.</a:t>
              </a:r>
            </a:p>
          </p:txBody>
        </p:sp>
      </p:grpSp>
      <p:grpSp>
        <p:nvGrpSpPr>
          <p:cNvPr id="6987" name="unit-1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6" name="A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6990" name="unit-1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9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9" name="B. doe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6993" name="unit-1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2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699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9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5" name="3. I ___ liv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know the answer.</a:t>
              </a:r>
            </a:p>
          </p:txBody>
        </p:sp>
      </p:grpSp>
      <p:grpSp>
        <p:nvGrpSpPr>
          <p:cNvPr id="6999" name="unit-1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8" name="A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doesn’t</a:t>
              </a:r>
            </a:p>
          </p:txBody>
        </p:sp>
      </p:grpSp>
      <p:grpSp>
        <p:nvGrpSpPr>
          <p:cNvPr id="7002" name="unit-1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0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1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7005" name="unit-1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0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4" name="C. do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</a:t>
              </a:r>
            </a:p>
          </p:txBody>
        </p:sp>
      </p:grpSp>
      <p:grpSp>
        <p:nvGrpSpPr>
          <p:cNvPr id="700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0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7" name="4. Mia ___ speak Germ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Tom ___ drink coffee.</a:t>
              </a:r>
            </a:p>
          </p:txBody>
        </p:sp>
      </p:grpSp>
      <p:grpSp>
        <p:nvGrpSpPr>
          <p:cNvPr id="7011" name="unit-1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0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0" name="A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doesn’t</a:t>
              </a:r>
            </a:p>
          </p:txBody>
        </p:sp>
      </p:grpSp>
      <p:grpSp>
        <p:nvGrpSpPr>
          <p:cNvPr id="7014" name="unit-1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0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3" name="B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</a:t>
              </a:r>
            </a:p>
          </p:txBody>
        </p:sp>
      </p:grpSp>
      <p:grpSp>
        <p:nvGrpSpPr>
          <p:cNvPr id="7017" name="unit-1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0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6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702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0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9" name="5. The shop ___ open a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bus ___ stop here.</a:t>
              </a:r>
            </a:p>
          </p:txBody>
        </p:sp>
      </p:grpSp>
      <p:grpSp>
        <p:nvGrpSpPr>
          <p:cNvPr id="7023" name="unit-1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2" name="A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7026" name="unit-1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0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5" name="B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7029" name="unit-1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8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sp>
        <p:nvSpPr>
          <p:cNvPr id="703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3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03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2" name="A1 GRAMMAR  •  UNIT 1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16  •  REVEAL</a:t>
              </a:r>
            </a:p>
          </p:txBody>
        </p:sp>
      </p:grpSp>
      <p:grpSp>
        <p:nvGrpSpPr>
          <p:cNvPr id="703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03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5" name="9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4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03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0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704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04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3" name="Present simple: neg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negative: choose the answer</a:t>
              </a:r>
            </a:p>
          </p:txBody>
        </p:sp>
      </p:grpSp>
      <p:grpSp>
        <p:nvGrpSpPr>
          <p:cNvPr id="704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04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04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5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0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0" name="1. They ___ like f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eat meat.</a:t>
              </a:r>
            </a:p>
          </p:txBody>
        </p:sp>
      </p:grpSp>
      <p:grpSp>
        <p:nvGrpSpPr>
          <p:cNvPr id="7054" name="unit-1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0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3" name="A. do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7057" name="unit-1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0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6" name="B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7060" name="unit-1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0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9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706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0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2" name="2. He ___ play tenni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Sara ___ work on Sundays.</a:t>
              </a:r>
            </a:p>
          </p:txBody>
        </p:sp>
      </p:grpSp>
      <p:grpSp>
        <p:nvGrpSpPr>
          <p:cNvPr id="7066" name="unit-1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0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5" name="A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7069" name="unit-1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0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8" name="B. doe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7072" name="unit-1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0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1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707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0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4" name="3. I ___ liv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know the answer.</a:t>
              </a:r>
            </a:p>
          </p:txBody>
        </p:sp>
      </p:grpSp>
      <p:grpSp>
        <p:nvGrpSpPr>
          <p:cNvPr id="7078" name="unit-1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0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7" name="A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doesn’t</a:t>
              </a:r>
            </a:p>
          </p:txBody>
        </p:sp>
      </p:grpSp>
      <p:grpSp>
        <p:nvGrpSpPr>
          <p:cNvPr id="7081" name="unit-1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0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0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7084" name="unit-1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0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3" name="C. do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</a:t>
              </a:r>
            </a:p>
          </p:txBody>
        </p:sp>
      </p:grpSp>
      <p:grpSp>
        <p:nvGrpSpPr>
          <p:cNvPr id="708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0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6" name="4. Mia ___ speak Germ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Tom ___ drink coffee.</a:t>
              </a:r>
            </a:p>
          </p:txBody>
        </p:sp>
      </p:grpSp>
      <p:grpSp>
        <p:nvGrpSpPr>
          <p:cNvPr id="7090" name="unit-1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0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9" name="A. doe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doesn’t</a:t>
              </a:r>
            </a:p>
          </p:txBody>
        </p:sp>
      </p:grpSp>
      <p:grpSp>
        <p:nvGrpSpPr>
          <p:cNvPr id="7093" name="unit-1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0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2" name="B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</a:t>
              </a:r>
            </a:p>
          </p:txBody>
        </p:sp>
      </p:grpSp>
      <p:grpSp>
        <p:nvGrpSpPr>
          <p:cNvPr id="7096" name="unit-1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0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5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709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0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8" name="5. The shop ___ open a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bus ___ stop here.</a:t>
              </a:r>
            </a:p>
          </p:txBody>
        </p:sp>
      </p:grpSp>
      <p:grpSp>
        <p:nvGrpSpPr>
          <p:cNvPr id="7102" name="unit-1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1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1" name="A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7105" name="unit-1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4" name="B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7108" name="unit-1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7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sp>
        <p:nvSpPr>
          <p:cNvPr id="710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1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11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1" name="A1 GRAMMAR  •  UNIT 1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16  •  REVEAL</a:t>
              </a:r>
            </a:p>
          </p:txBody>
        </p:sp>
      </p:grpSp>
      <p:grpSp>
        <p:nvGrpSpPr>
          <p:cNvPr id="711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11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4" name="9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2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11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9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712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12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2" name="Present simple: neg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negative: choose the answer</a:t>
              </a:r>
            </a:p>
          </p:txBody>
        </p:sp>
      </p:grpSp>
      <p:grpSp>
        <p:nvGrpSpPr>
          <p:cNvPr id="712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12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712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3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1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9" name="1. They ___ like f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eat meat.</a:t>
              </a:r>
            </a:p>
          </p:txBody>
        </p:sp>
      </p:grpSp>
      <p:grpSp>
        <p:nvGrpSpPr>
          <p:cNvPr id="7133" name="unit-1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1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2" name="A. do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7136" name="unit-1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1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5" name="B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7139" name="unit-1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1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8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714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1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1" name="2. He ___ play tenni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Sara ___ work on Sundays.</a:t>
              </a:r>
            </a:p>
          </p:txBody>
        </p:sp>
      </p:grpSp>
      <p:grpSp>
        <p:nvGrpSpPr>
          <p:cNvPr id="7145" name="unit-1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4" name="A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7148" name="unit-1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7" name="B. doe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7151" name="unit-1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1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0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715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1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3" name="3. I ___ live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know the answer.</a:t>
              </a:r>
            </a:p>
          </p:txBody>
        </p:sp>
      </p:grpSp>
      <p:grpSp>
        <p:nvGrpSpPr>
          <p:cNvPr id="7157" name="unit-1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1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6" name="A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doesn’t</a:t>
              </a:r>
            </a:p>
          </p:txBody>
        </p:sp>
      </p:grpSp>
      <p:grpSp>
        <p:nvGrpSpPr>
          <p:cNvPr id="7160" name="unit-1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1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9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7163" name="unit-1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1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2" name="C. do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</a:t>
              </a:r>
            </a:p>
          </p:txBody>
        </p:sp>
      </p:grpSp>
      <p:grpSp>
        <p:nvGrpSpPr>
          <p:cNvPr id="716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1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5" name="4. Mia ___ speak Germ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Tom ___ drink coffee.</a:t>
              </a:r>
            </a:p>
          </p:txBody>
        </p:sp>
      </p:grpSp>
      <p:grpSp>
        <p:nvGrpSpPr>
          <p:cNvPr id="7169" name="unit-1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1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8" name="A. doe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doesn’t</a:t>
              </a:r>
            </a:p>
          </p:txBody>
        </p:sp>
      </p:grpSp>
      <p:grpSp>
        <p:nvGrpSpPr>
          <p:cNvPr id="7172" name="unit-1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1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1" name="B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</a:t>
              </a:r>
            </a:p>
          </p:txBody>
        </p:sp>
      </p:grpSp>
      <p:grpSp>
        <p:nvGrpSpPr>
          <p:cNvPr id="7175" name="unit-1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1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4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grpSp>
        <p:nvGrpSpPr>
          <p:cNvPr id="717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1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7" name="5. The shop ___ open a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bus ___ stop here.</a:t>
              </a:r>
            </a:p>
          </p:txBody>
        </p:sp>
      </p:grpSp>
      <p:grpSp>
        <p:nvGrpSpPr>
          <p:cNvPr id="7181" name="unit-1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0" name="A. do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don’t</a:t>
              </a:r>
            </a:p>
          </p:txBody>
        </p:sp>
      </p:grpSp>
      <p:grpSp>
        <p:nvGrpSpPr>
          <p:cNvPr id="7184" name="unit-1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3" name="B. doe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</a:t>
              </a:r>
            </a:p>
          </p:txBody>
        </p:sp>
      </p:grpSp>
      <p:grpSp>
        <p:nvGrpSpPr>
          <p:cNvPr id="7187" name="unit-1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6" name="C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isn’t</a:t>
              </a:r>
            </a:p>
          </p:txBody>
        </p:sp>
      </p:grpSp>
      <p:sp>
        <p:nvSpPr>
          <p:cNvPr id="718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9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18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0" name="A1 GRAMMAR  •  UNIT 1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16  •  REVEAL</a:t>
              </a:r>
            </a:p>
          </p:txBody>
        </p:sp>
      </p:grpSp>
      <p:grpSp>
        <p:nvGrpSpPr>
          <p:cNvPr id="719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19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3" name="9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9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719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8" name="UNIT 1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EXPLANATION</a:t>
              </a:r>
            </a:p>
          </p:txBody>
        </p:sp>
      </p:grpSp>
      <p:grpSp>
        <p:nvGrpSpPr>
          <p:cNvPr id="720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720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1" name="Present simple: questio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questions</a:t>
              </a:r>
            </a:p>
          </p:txBody>
        </p:sp>
      </p:grpSp>
      <p:sp>
        <p:nvSpPr>
          <p:cNvPr id="720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0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720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720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720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8" name="Begin questions with Do for I, you, we, they and Does for he, she, it. Use the base verb after doe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Begin questions with Do for I, you, we, they and Does for he, she, it. Use the base verb after does.</a:t>
              </a:r>
            </a:p>
          </p:txBody>
        </p:sp>
      </p:grpSp>
      <p:grpSp>
        <p:nvGrpSpPr>
          <p:cNvPr id="721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721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721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721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4" name="After does, use the base verb: Does she like...?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After does, use the base verb: Does she like...?</a:t>
              </a:r>
            </a:p>
          </p:txBody>
        </p:sp>
      </p:grpSp>
      <p:sp>
        <p:nvSpPr>
          <p:cNvPr id="721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1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721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722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722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1" name="Do / Does + subject + base verb?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 / Does + subject + base verb?</a:t>
              </a:r>
            </a:p>
          </p:txBody>
        </p:sp>
      </p:grpSp>
      <p:grpSp>
        <p:nvGrpSpPr>
          <p:cNvPr id="722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722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722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2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722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723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723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1" name="1.  Do you like pizza?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Do you like pizza?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Does he live here?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Yes, he does.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Do you speak English?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Does the shop close at six?</a:t>
              </a:r>
            </a:p>
          </p:txBody>
        </p:sp>
      </p:grpSp>
      <p:sp>
        <p:nvSpPr>
          <p:cNvPr id="723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3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723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5" name="A1 GRAMMAR  •  UNIT 17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17  •  EXPLANATION</a:t>
              </a:r>
            </a:p>
          </p:txBody>
        </p:sp>
      </p:grpSp>
      <p:grpSp>
        <p:nvGrpSpPr>
          <p:cNvPr id="723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23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8" name="10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4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24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43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24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24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46" name="Present simple: questio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questions: choose the answer</a:t>
              </a:r>
            </a:p>
          </p:txBody>
        </p:sp>
      </p:grpSp>
      <p:grpSp>
        <p:nvGrpSpPr>
          <p:cNvPr id="725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24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4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725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5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2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3" name="1. ___ you work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 speak Italian?</a:t>
              </a:r>
            </a:p>
          </p:txBody>
        </p:sp>
      </p:grpSp>
      <p:grpSp>
        <p:nvGrpSpPr>
          <p:cNvPr id="7257" name="unit-1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2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6" name="A. D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260" name="unit-1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2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9" name="B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263" name="unit-1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2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26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2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5" name="2. ___ Sara like music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your brother play football?</a:t>
              </a:r>
            </a:p>
          </p:txBody>
        </p:sp>
      </p:grpSp>
      <p:grpSp>
        <p:nvGrpSpPr>
          <p:cNvPr id="7269" name="unit-1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8" name="A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272" name="unit-1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2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1" name="B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275" name="unit-1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4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27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2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7" name="3. ___ they have a ca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they study English?</a:t>
              </a:r>
            </a:p>
          </p:txBody>
        </p:sp>
      </p:grpSp>
      <p:grpSp>
        <p:nvGrpSpPr>
          <p:cNvPr id="7281" name="unit-1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2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0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7284" name="unit-1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2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3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7287" name="unit-1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2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6" name="C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</a:t>
              </a:r>
            </a:p>
          </p:txBody>
        </p:sp>
      </p:grpSp>
      <p:grpSp>
        <p:nvGrpSpPr>
          <p:cNvPr id="729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2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9" name="4. Where ___ he l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Where ___ Anna work?</a:t>
              </a:r>
            </a:p>
          </p:txBody>
        </p:sp>
      </p:grpSp>
      <p:grpSp>
        <p:nvGrpSpPr>
          <p:cNvPr id="7293" name="unit-1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2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2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7296" name="unit-1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2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5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7299" name="unit-1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2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8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30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3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1" name="5. What time ___ the film star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time ___ the shop close?</a:t>
              </a:r>
            </a:p>
          </p:txBody>
        </p:sp>
      </p:grpSp>
      <p:grpSp>
        <p:nvGrpSpPr>
          <p:cNvPr id="7305" name="unit-1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4" name="A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308" name="unit-1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7" name="B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311" name="unit-1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0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731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1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31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4" name="A1 GRAMMAR  •  UNIT 1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17  •  REVEAL</a:t>
              </a:r>
            </a:p>
          </p:txBody>
        </p:sp>
      </p:grpSp>
      <p:grpSp>
        <p:nvGrpSpPr>
          <p:cNvPr id="731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31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7" name="10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2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32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22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32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32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25" name="Present simple: questio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questions: choose the answer</a:t>
              </a:r>
            </a:p>
          </p:txBody>
        </p:sp>
      </p:grpSp>
      <p:grpSp>
        <p:nvGrpSpPr>
          <p:cNvPr id="732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32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2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33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3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3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2" name="1. ___ you work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 speak Italian?</a:t>
              </a:r>
            </a:p>
          </p:txBody>
        </p:sp>
      </p:grpSp>
      <p:grpSp>
        <p:nvGrpSpPr>
          <p:cNvPr id="7336" name="unit-1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3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5" name="A. D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339" name="unit-1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3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8" name="B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342" name="unit-1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3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1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34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3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4" name="2. ___ Sara like music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your brother play football?</a:t>
              </a:r>
            </a:p>
          </p:txBody>
        </p:sp>
      </p:grpSp>
      <p:grpSp>
        <p:nvGrpSpPr>
          <p:cNvPr id="7348" name="unit-1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7" name="A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351" name="unit-1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3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0" name="B. Do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354" name="unit-1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3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3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35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3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6" name="3. ___ they have a ca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they study English?</a:t>
              </a:r>
            </a:p>
          </p:txBody>
        </p:sp>
      </p:grpSp>
      <p:grpSp>
        <p:nvGrpSpPr>
          <p:cNvPr id="7360" name="unit-1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3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9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7363" name="unit-1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3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2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7366" name="unit-1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3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5" name="C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</a:t>
              </a:r>
            </a:p>
          </p:txBody>
        </p:sp>
      </p:grpSp>
      <p:grpSp>
        <p:nvGrpSpPr>
          <p:cNvPr id="736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3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8" name="4. Where ___ he l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Where ___ Anna work?</a:t>
              </a:r>
            </a:p>
          </p:txBody>
        </p:sp>
      </p:grpSp>
      <p:grpSp>
        <p:nvGrpSpPr>
          <p:cNvPr id="7372" name="unit-1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3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1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7375" name="unit-1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3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4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7378" name="unit-1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3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7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38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3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0" name="5. What time ___ the film star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time ___ the shop close?</a:t>
              </a:r>
            </a:p>
          </p:txBody>
        </p:sp>
      </p:grpSp>
      <p:grpSp>
        <p:nvGrpSpPr>
          <p:cNvPr id="7384" name="unit-1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3" name="A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387" name="unit-1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6" name="B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390" name="unit-1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9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739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9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39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93" name="A1 GRAMMAR  •  UNIT 1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17  •  REVEAL</a:t>
              </a:r>
            </a:p>
          </p:txBody>
        </p:sp>
      </p:grpSp>
      <p:grpSp>
        <p:nvGrpSpPr>
          <p:cNvPr id="739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39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96" name="10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0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40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1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40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40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4" name="Present simple: questio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questions: choose the answer</a:t>
              </a:r>
            </a:p>
          </p:txBody>
        </p:sp>
      </p:grpSp>
      <p:grpSp>
        <p:nvGrpSpPr>
          <p:cNvPr id="740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40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740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1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4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1" name="1. ___ you work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 speak Italian?</a:t>
              </a:r>
            </a:p>
          </p:txBody>
        </p:sp>
      </p:grpSp>
      <p:grpSp>
        <p:nvGrpSpPr>
          <p:cNvPr id="7415" name="unit-1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4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4" name="A. D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418" name="unit-1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4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7" name="B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421" name="unit-1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0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42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4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3" name="2. ___ Sara like music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your brother play football?</a:t>
              </a:r>
            </a:p>
          </p:txBody>
        </p:sp>
      </p:grpSp>
      <p:grpSp>
        <p:nvGrpSpPr>
          <p:cNvPr id="7427" name="unit-1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6" name="A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430" name="unit-1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4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9" name="B. Do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433" name="unit-1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2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43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4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5" name="3. ___ they have a ca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they study English?</a:t>
              </a:r>
            </a:p>
          </p:txBody>
        </p:sp>
      </p:grpSp>
      <p:grpSp>
        <p:nvGrpSpPr>
          <p:cNvPr id="7439" name="unit-1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8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7442" name="unit-1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4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1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7445" name="unit-1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4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4" name="C. D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</a:t>
              </a:r>
            </a:p>
          </p:txBody>
        </p:sp>
      </p:grpSp>
      <p:grpSp>
        <p:nvGrpSpPr>
          <p:cNvPr id="744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4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7" name="4. Where ___ he l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Where ___ Anna work?</a:t>
              </a:r>
            </a:p>
          </p:txBody>
        </p:sp>
      </p:grpSp>
      <p:grpSp>
        <p:nvGrpSpPr>
          <p:cNvPr id="7451" name="unit-1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4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0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7454" name="unit-1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4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3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7457" name="unit-1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4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6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46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4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9" name="5. What time ___ the film star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time ___ the shop close?</a:t>
              </a:r>
            </a:p>
          </p:txBody>
        </p:sp>
      </p:grpSp>
      <p:grpSp>
        <p:nvGrpSpPr>
          <p:cNvPr id="7463" name="unit-1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2" name="A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466" name="unit-1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5" name="B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469" name="unit-1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8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747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7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47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2" name="A1 GRAMMAR  •  UNIT 1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17  •  REVEAL</a:t>
              </a:r>
            </a:p>
          </p:txBody>
        </p:sp>
      </p:grpSp>
      <p:grpSp>
        <p:nvGrpSpPr>
          <p:cNvPr id="747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47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5" name="10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8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47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0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48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48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3" name="Present simple: questio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questions: choose the answer</a:t>
              </a:r>
            </a:p>
          </p:txBody>
        </p:sp>
      </p:grpSp>
      <p:grpSp>
        <p:nvGrpSpPr>
          <p:cNvPr id="748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48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48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9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4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0" name="1. ___ you work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 speak Italian?</a:t>
              </a:r>
            </a:p>
          </p:txBody>
        </p:sp>
      </p:grpSp>
      <p:grpSp>
        <p:nvGrpSpPr>
          <p:cNvPr id="7494" name="unit-1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4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3" name="A. D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497" name="unit-1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4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6" name="B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500" name="unit-1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4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9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50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5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2" name="2. ___ Sara like music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your brother play football?</a:t>
              </a:r>
            </a:p>
          </p:txBody>
        </p:sp>
      </p:grpSp>
      <p:grpSp>
        <p:nvGrpSpPr>
          <p:cNvPr id="7506" name="unit-1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5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5" name="A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509" name="unit-1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5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8" name="B. Do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512" name="unit-1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5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1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51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5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4" name="3. ___ they have a ca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they study English?</a:t>
              </a:r>
            </a:p>
          </p:txBody>
        </p:sp>
      </p:grpSp>
      <p:grpSp>
        <p:nvGrpSpPr>
          <p:cNvPr id="7518" name="unit-1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5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7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7521" name="unit-1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5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0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7524" name="unit-1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5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3" name="C. D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</a:t>
              </a:r>
            </a:p>
          </p:txBody>
        </p:sp>
      </p:grpSp>
      <p:grpSp>
        <p:nvGrpSpPr>
          <p:cNvPr id="752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5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6" name="4. Where ___ he l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Where ___ Anna work?</a:t>
              </a:r>
            </a:p>
          </p:txBody>
        </p:sp>
      </p:grpSp>
      <p:grpSp>
        <p:nvGrpSpPr>
          <p:cNvPr id="7530" name="unit-1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5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9" name="A. do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7533" name="unit-1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5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2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7536" name="unit-1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5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5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53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5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8" name="5. What time ___ the film star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time ___ the shop close?</a:t>
              </a:r>
            </a:p>
          </p:txBody>
        </p:sp>
      </p:grpSp>
      <p:grpSp>
        <p:nvGrpSpPr>
          <p:cNvPr id="7542" name="unit-1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5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1" name="A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545" name="unit-1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4" name="B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548" name="unit-1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7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754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5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55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1" name="A1 GRAMMAR  •  UNIT 1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17  •  REVEAL</a:t>
              </a:r>
            </a:p>
          </p:txBody>
        </p:sp>
      </p:grpSp>
      <p:grpSp>
        <p:nvGrpSpPr>
          <p:cNvPr id="755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55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4" name="10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6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55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9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56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56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62" name="Present simple: questio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simple: questions: choose the answer</a:t>
              </a:r>
            </a:p>
          </p:txBody>
        </p:sp>
      </p:grpSp>
      <p:grpSp>
        <p:nvGrpSpPr>
          <p:cNvPr id="756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56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6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756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7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5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69" name="1. ___ you work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you speak Italian?</a:t>
              </a:r>
            </a:p>
          </p:txBody>
        </p:sp>
      </p:grpSp>
      <p:grpSp>
        <p:nvGrpSpPr>
          <p:cNvPr id="7573" name="unit-1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5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2" name="A. D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576" name="unit-1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5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5" name="B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579" name="unit-1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5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8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58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5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1" name="2. ___ Sara like music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your brother play football?</a:t>
              </a:r>
            </a:p>
          </p:txBody>
        </p:sp>
      </p:grpSp>
      <p:grpSp>
        <p:nvGrpSpPr>
          <p:cNvPr id="7585" name="unit-1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4" name="A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588" name="unit-1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7" name="B. Do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591" name="unit-1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5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0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59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5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3" name="3. ___ they have a ca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they study English?</a:t>
              </a:r>
            </a:p>
          </p:txBody>
        </p:sp>
      </p:grpSp>
      <p:grpSp>
        <p:nvGrpSpPr>
          <p:cNvPr id="7597" name="unit-1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5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6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7600" name="unit-1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5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9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</a:t>
              </a:r>
            </a:p>
          </p:txBody>
        </p:sp>
      </p:grpSp>
      <p:grpSp>
        <p:nvGrpSpPr>
          <p:cNvPr id="7603" name="unit-1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6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2" name="C. D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</a:t>
              </a:r>
            </a:p>
          </p:txBody>
        </p:sp>
      </p:grpSp>
      <p:grpSp>
        <p:nvGrpSpPr>
          <p:cNvPr id="760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6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5" name="4. Where ___ he l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Where ___ Anna work?</a:t>
              </a:r>
            </a:p>
          </p:txBody>
        </p:sp>
      </p:grpSp>
      <p:grpSp>
        <p:nvGrpSpPr>
          <p:cNvPr id="7609" name="unit-1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6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8" name="A. do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does</a:t>
              </a:r>
            </a:p>
          </p:txBody>
        </p:sp>
      </p:grpSp>
      <p:grpSp>
        <p:nvGrpSpPr>
          <p:cNvPr id="7612" name="unit-1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6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1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7615" name="unit-1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6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4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761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6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7" name="5. What time ___ the film star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time ___ the shop close?</a:t>
              </a:r>
            </a:p>
          </p:txBody>
        </p:sp>
      </p:grpSp>
      <p:grpSp>
        <p:nvGrpSpPr>
          <p:cNvPr id="7621" name="unit-1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0" name="A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7624" name="unit-1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3" name="B. do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7627" name="unit-1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6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762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3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62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0" name="A1 GRAMMAR  •  UNIT 1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17  •  REVEAL</a:t>
              </a:r>
            </a:p>
          </p:txBody>
        </p:sp>
      </p:grpSp>
      <p:grpSp>
        <p:nvGrpSpPr>
          <p:cNvPr id="763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63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3" name="10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3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763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8" name="UNIT 1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EXPLANATION</a:t>
              </a:r>
            </a:p>
          </p:txBody>
        </p:sp>
      </p:grpSp>
      <p:grpSp>
        <p:nvGrpSpPr>
          <p:cNvPr id="764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764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1" name="Adverbs of frequency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Adverbs of frequency</a:t>
              </a:r>
            </a:p>
          </p:txBody>
        </p:sp>
      </p:grpSp>
      <p:sp>
        <p:nvSpPr>
          <p:cNvPr id="764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4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764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764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764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8" name="Frequency adverbs include always, usually, often, sometimes, rarely, never. They usually come before a main verb but after the verb be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Frequency adverbs include always, usually, often, sometimes, rarely, never. They usually come before a main verb but after the verb be.</a:t>
              </a:r>
            </a:p>
          </p:txBody>
        </p:sp>
      </p:grpSp>
      <p:grpSp>
        <p:nvGrpSpPr>
          <p:cNvPr id="765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765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765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765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4" name="Always and never usually go before the main verb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Always and never usually go before the main verb.</a:t>
              </a:r>
            </a:p>
          </p:txBody>
        </p:sp>
      </p:grpSp>
      <p:sp>
        <p:nvSpPr>
          <p:cNvPr id="765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5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765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7662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766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1" name="subject + frequency word + verb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subject + frequency word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frequency word after be</a:t>
              </a:r>
            </a:p>
          </p:txBody>
        </p:sp>
      </p:grpSp>
      <p:grpSp>
        <p:nvGrpSpPr>
          <p:cNvPr id="766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766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766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6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766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767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767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1" name="1.  I often walk to school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often walk to school.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is always friendly.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never eat meat.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usually walk to school.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She is rarely late.</a:t>
              </a:r>
            </a:p>
          </p:txBody>
        </p:sp>
      </p:grpSp>
      <p:sp>
        <p:nvSpPr>
          <p:cNvPr id="767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7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767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5" name="A1 GRAMMAR  •  UNIT 18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18  •  EXPLANATION</a:t>
              </a:r>
            </a:p>
          </p:txBody>
        </p:sp>
      </p:grpSp>
      <p:grpSp>
        <p:nvGrpSpPr>
          <p:cNvPr id="767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67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8" name="10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8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68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83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68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68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86" name="Adverbs of frequency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Adverbs of frequency: choose the answer</a:t>
              </a:r>
            </a:p>
          </p:txBody>
        </p:sp>
      </p:grpSp>
      <p:grpSp>
        <p:nvGrpSpPr>
          <p:cNvPr id="769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68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8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769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9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6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3" name="1. Put in order: always / I / breakfast / eat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Put in order: always / she / early / arrives</a:t>
              </a:r>
            </a:p>
          </p:txBody>
        </p:sp>
      </p:grpSp>
      <p:grpSp>
        <p:nvGrpSpPr>
          <p:cNvPr id="7697" name="unit-1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6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6" name="A. I always eat breakfast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always arrives early.</a:t>
              </a:r>
            </a:p>
          </p:txBody>
        </p:sp>
      </p:grpSp>
      <p:grpSp>
        <p:nvGrpSpPr>
          <p:cNvPr id="7700" name="unit-1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6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9" name="B. always I eat breakfast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always She arrives early.</a:t>
              </a:r>
            </a:p>
          </p:txBody>
        </p:sp>
      </p:grpSp>
      <p:grpSp>
        <p:nvGrpSpPr>
          <p:cNvPr id="7703" name="unit-1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2" name="C. always eat breakfast I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always arrives early She.</a:t>
              </a:r>
            </a:p>
          </p:txBody>
        </p:sp>
      </p:grpSp>
      <p:grpSp>
        <p:nvGrpSpPr>
          <p:cNvPr id="770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7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5" name="2. Put in order: is / often / he / lat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Put in order: is / usually / the bus / late</a:t>
              </a:r>
            </a:p>
          </p:txBody>
        </p:sp>
      </p:grpSp>
      <p:grpSp>
        <p:nvGrpSpPr>
          <p:cNvPr id="7709" name="unit-1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8" name="A. is He often lat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The bus usually late.</a:t>
              </a:r>
            </a:p>
          </p:txBody>
        </p:sp>
      </p:grpSp>
      <p:grpSp>
        <p:nvGrpSpPr>
          <p:cNvPr id="7712" name="unit-1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7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1" name="B. He is often lat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bus is usually late.</a:t>
              </a:r>
            </a:p>
          </p:txBody>
        </p:sp>
      </p:grpSp>
      <p:grpSp>
        <p:nvGrpSpPr>
          <p:cNvPr id="7715" name="unit-1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4" name="C. is often late H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usually late The bus.</a:t>
              </a:r>
            </a:p>
          </p:txBody>
        </p:sp>
      </p:grpSp>
      <p:grpSp>
        <p:nvGrpSpPr>
          <p:cNvPr id="771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7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7" name="3. Put in order: never / we / driv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Put in order: never / they / cook</a:t>
              </a:r>
            </a:p>
          </p:txBody>
        </p:sp>
      </p:grpSp>
      <p:grpSp>
        <p:nvGrpSpPr>
          <p:cNvPr id="7721" name="unit-1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7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0" name="A. never We driv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never They cook.</a:t>
              </a:r>
            </a:p>
          </p:txBody>
        </p:sp>
      </p:grpSp>
      <p:grpSp>
        <p:nvGrpSpPr>
          <p:cNvPr id="7724" name="unit-1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7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3" name="B. never drive W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never cook They.</a:t>
              </a:r>
            </a:p>
          </p:txBody>
        </p:sp>
      </p:grpSp>
      <p:grpSp>
        <p:nvGrpSpPr>
          <p:cNvPr id="7727" name="unit-1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7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6" name="C. We never driv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They never cook.</a:t>
              </a:r>
            </a:p>
          </p:txBody>
        </p:sp>
      </p:grpSp>
      <p:grpSp>
        <p:nvGrpSpPr>
          <p:cNvPr id="773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7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9" name="4. Put in order: sometimes / Mia / tired / i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Put in order: sometimes / my dad / busy / is</a:t>
              </a:r>
            </a:p>
          </p:txBody>
        </p:sp>
      </p:grpSp>
      <p:grpSp>
        <p:nvGrpSpPr>
          <p:cNvPr id="7733" name="unit-1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7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2" name="A. Mia is sometimes tired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 dad is sometimes busy.</a:t>
              </a:r>
            </a:p>
          </p:txBody>
        </p:sp>
      </p:grpSp>
      <p:grpSp>
        <p:nvGrpSpPr>
          <p:cNvPr id="7736" name="unit-1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7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5" name="B. is Mia sometimes tired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My dad sometimes busy.</a:t>
              </a:r>
            </a:p>
          </p:txBody>
        </p:sp>
      </p:grpSp>
      <p:grpSp>
        <p:nvGrpSpPr>
          <p:cNvPr id="7739" name="unit-1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7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8" name="C. is sometimes tired Mia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sometimes busy My dad.</a:t>
              </a:r>
            </a:p>
          </p:txBody>
        </p:sp>
      </p:grpSp>
      <p:grpSp>
        <p:nvGrpSpPr>
          <p:cNvPr id="774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7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1" name="5. Put in order: play / they / usually / tenni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Put in order: watch / we / often / films</a:t>
              </a:r>
            </a:p>
          </p:txBody>
        </p:sp>
      </p:grpSp>
      <p:grpSp>
        <p:nvGrpSpPr>
          <p:cNvPr id="7745" name="unit-1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4" name="A. usually They play tennis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often We watch films.</a:t>
              </a:r>
            </a:p>
          </p:txBody>
        </p:sp>
      </p:grpSp>
      <p:grpSp>
        <p:nvGrpSpPr>
          <p:cNvPr id="7748" name="unit-1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7" name="B. They usually play tennis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often watch films.</a:t>
              </a:r>
            </a:p>
          </p:txBody>
        </p:sp>
      </p:grpSp>
      <p:grpSp>
        <p:nvGrpSpPr>
          <p:cNvPr id="7751" name="unit-1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0" name="C. usually play tennis They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often watch films We.</a:t>
              </a:r>
            </a:p>
          </p:txBody>
        </p:sp>
      </p:grpSp>
      <p:sp>
        <p:nvSpPr>
          <p:cNvPr id="775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5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75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4" name="A1 GRAMMAR  •  UNIT 1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18  •  REVEAL</a:t>
              </a:r>
            </a:p>
          </p:txBody>
        </p:sp>
      </p:grpSp>
      <p:grpSp>
        <p:nvGrpSpPr>
          <p:cNvPr id="775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75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7" name="10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6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76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2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76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76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5" name="Adverbs of frequency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Adverbs of frequency: choose the answer</a:t>
              </a:r>
            </a:p>
          </p:txBody>
        </p:sp>
      </p:grpSp>
      <p:grpSp>
        <p:nvGrpSpPr>
          <p:cNvPr id="776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76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77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7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7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2" name="1. Put in order: always / I / breakfast / eat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Put in order: always / she / early / arrives</a:t>
              </a:r>
            </a:p>
          </p:txBody>
        </p:sp>
      </p:grpSp>
      <p:grpSp>
        <p:nvGrpSpPr>
          <p:cNvPr id="7776" name="unit-1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7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5" name="A. I always eat breakfast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always arrives early.</a:t>
              </a:r>
            </a:p>
          </p:txBody>
        </p:sp>
      </p:grpSp>
      <p:grpSp>
        <p:nvGrpSpPr>
          <p:cNvPr id="7779" name="unit-1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7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8" name="B. always I eat breakfast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always She arrives early.</a:t>
              </a:r>
            </a:p>
          </p:txBody>
        </p:sp>
      </p:grpSp>
      <p:grpSp>
        <p:nvGrpSpPr>
          <p:cNvPr id="7782" name="unit-1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7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1" name="C. always eat breakfast I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always arrives early She.</a:t>
              </a:r>
            </a:p>
          </p:txBody>
        </p:sp>
      </p:grpSp>
      <p:grpSp>
        <p:nvGrpSpPr>
          <p:cNvPr id="778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7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4" name="2. Put in order: is / often / he / lat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Put in order: is / usually / the bus / late</a:t>
              </a:r>
            </a:p>
          </p:txBody>
        </p:sp>
      </p:grpSp>
      <p:grpSp>
        <p:nvGrpSpPr>
          <p:cNvPr id="7788" name="unit-1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7" name="A. is He often lat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The bus usually late.</a:t>
              </a:r>
            </a:p>
          </p:txBody>
        </p:sp>
      </p:grpSp>
      <p:grpSp>
        <p:nvGrpSpPr>
          <p:cNvPr id="7791" name="unit-1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7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0" name="B. He is often late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bus is usually late.</a:t>
              </a:r>
            </a:p>
          </p:txBody>
        </p:sp>
      </p:grpSp>
      <p:grpSp>
        <p:nvGrpSpPr>
          <p:cNvPr id="7794" name="unit-1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7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3" name="C. is often late H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usually late The bus.</a:t>
              </a:r>
            </a:p>
          </p:txBody>
        </p:sp>
      </p:grpSp>
      <p:grpSp>
        <p:nvGrpSpPr>
          <p:cNvPr id="779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7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6" name="3. Put in order: never / we / driv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Put in order: never / they / cook</a:t>
              </a:r>
            </a:p>
          </p:txBody>
        </p:sp>
      </p:grpSp>
      <p:grpSp>
        <p:nvGrpSpPr>
          <p:cNvPr id="7800" name="unit-1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7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9" name="A. never We driv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never They cook.</a:t>
              </a:r>
            </a:p>
          </p:txBody>
        </p:sp>
      </p:grpSp>
      <p:grpSp>
        <p:nvGrpSpPr>
          <p:cNvPr id="7803" name="unit-1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8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2" name="B. never drive W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never cook They.</a:t>
              </a:r>
            </a:p>
          </p:txBody>
        </p:sp>
      </p:grpSp>
      <p:grpSp>
        <p:nvGrpSpPr>
          <p:cNvPr id="7806" name="unit-1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8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5" name="C. We never driv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They never cook.</a:t>
              </a:r>
            </a:p>
          </p:txBody>
        </p:sp>
      </p:grpSp>
      <p:grpSp>
        <p:nvGrpSpPr>
          <p:cNvPr id="780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8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8" name="4. Put in order: sometimes / Mia / tired / i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Put in order: sometimes / my dad / busy / is</a:t>
              </a:r>
            </a:p>
          </p:txBody>
        </p:sp>
      </p:grpSp>
      <p:grpSp>
        <p:nvGrpSpPr>
          <p:cNvPr id="7812" name="unit-1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8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1" name="A. Mia is sometimes tired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 dad is sometimes busy.</a:t>
              </a:r>
            </a:p>
          </p:txBody>
        </p:sp>
      </p:grpSp>
      <p:grpSp>
        <p:nvGrpSpPr>
          <p:cNvPr id="7815" name="unit-1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8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4" name="B. is Mia sometimes tired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My dad sometimes busy.</a:t>
              </a:r>
            </a:p>
          </p:txBody>
        </p:sp>
      </p:grpSp>
      <p:grpSp>
        <p:nvGrpSpPr>
          <p:cNvPr id="7818" name="unit-1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8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7" name="C. is sometimes tired Mia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sometimes busy My dad.</a:t>
              </a:r>
            </a:p>
          </p:txBody>
        </p:sp>
      </p:grpSp>
      <p:grpSp>
        <p:nvGrpSpPr>
          <p:cNvPr id="782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8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0" name="5. Put in order: play / they / usually / tenni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Put in order: watch / we / often / films</a:t>
              </a:r>
            </a:p>
          </p:txBody>
        </p:sp>
      </p:grpSp>
      <p:grpSp>
        <p:nvGrpSpPr>
          <p:cNvPr id="7824" name="unit-1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3" name="A. usually They play tennis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often We watch films.</a:t>
              </a:r>
            </a:p>
          </p:txBody>
        </p:sp>
      </p:grpSp>
      <p:grpSp>
        <p:nvGrpSpPr>
          <p:cNvPr id="7827" name="unit-1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6" name="B. They usually play tennis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often watch films.</a:t>
              </a:r>
            </a:p>
          </p:txBody>
        </p:sp>
      </p:grpSp>
      <p:grpSp>
        <p:nvGrpSpPr>
          <p:cNvPr id="7830" name="unit-1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9" name="C. usually play tennis They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often watch films We.</a:t>
              </a:r>
            </a:p>
          </p:txBody>
        </p:sp>
      </p:grpSp>
      <p:sp>
        <p:nvSpPr>
          <p:cNvPr id="783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3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83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3" name="A1 GRAMMAR  •  UNIT 1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18  •  REVEAL</a:t>
              </a:r>
            </a:p>
          </p:txBody>
        </p:sp>
      </p:grpSp>
      <p:grpSp>
        <p:nvGrpSpPr>
          <p:cNvPr id="783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83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6" name="10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4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84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1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84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84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4" name="Adverbs of frequency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Adverbs of frequency: choose the answer</a:t>
              </a:r>
            </a:p>
          </p:txBody>
        </p:sp>
      </p:grpSp>
      <p:grpSp>
        <p:nvGrpSpPr>
          <p:cNvPr id="784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84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784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5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8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1" name="1. Put in order: always / I / breakfast / eat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Put in order: always / she / early / arrives</a:t>
              </a:r>
            </a:p>
          </p:txBody>
        </p:sp>
      </p:grpSp>
      <p:grpSp>
        <p:nvGrpSpPr>
          <p:cNvPr id="7855" name="unit-1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8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4" name="A. I always eat breakfast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always arrives early.</a:t>
              </a:r>
            </a:p>
          </p:txBody>
        </p:sp>
      </p:grpSp>
      <p:grpSp>
        <p:nvGrpSpPr>
          <p:cNvPr id="7858" name="unit-1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8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7" name="B. always I eat breakfast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always She arrives early.</a:t>
              </a:r>
            </a:p>
          </p:txBody>
        </p:sp>
      </p:grpSp>
      <p:grpSp>
        <p:nvGrpSpPr>
          <p:cNvPr id="7861" name="unit-1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0" name="C. always eat breakfast I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always arrives early She.</a:t>
              </a:r>
            </a:p>
          </p:txBody>
        </p:sp>
      </p:grpSp>
      <p:grpSp>
        <p:nvGrpSpPr>
          <p:cNvPr id="786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8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3" name="2. Put in order: is / often / he / lat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Put in order: is / usually / the bus / late</a:t>
              </a:r>
            </a:p>
          </p:txBody>
        </p:sp>
      </p:grpSp>
      <p:grpSp>
        <p:nvGrpSpPr>
          <p:cNvPr id="7867" name="unit-1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6" name="A. is He often lat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The bus usually late.</a:t>
              </a:r>
            </a:p>
          </p:txBody>
        </p:sp>
      </p:grpSp>
      <p:grpSp>
        <p:nvGrpSpPr>
          <p:cNvPr id="7870" name="unit-1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8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9" name="B. He is often late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bus is usually late.</a:t>
              </a:r>
            </a:p>
          </p:txBody>
        </p:sp>
      </p:grpSp>
      <p:grpSp>
        <p:nvGrpSpPr>
          <p:cNvPr id="7873" name="unit-1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2" name="C. is often late H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usually late The bus.</a:t>
              </a:r>
            </a:p>
          </p:txBody>
        </p:sp>
      </p:grpSp>
      <p:grpSp>
        <p:nvGrpSpPr>
          <p:cNvPr id="787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8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5" name="3. Put in order: never / we / driv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Put in order: never / they / cook</a:t>
              </a:r>
            </a:p>
          </p:txBody>
        </p:sp>
      </p:grpSp>
      <p:grpSp>
        <p:nvGrpSpPr>
          <p:cNvPr id="7879" name="unit-1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8" name="A. never We driv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never They cook.</a:t>
              </a:r>
            </a:p>
          </p:txBody>
        </p:sp>
      </p:grpSp>
      <p:grpSp>
        <p:nvGrpSpPr>
          <p:cNvPr id="7882" name="unit-1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8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1" name="B. never drive W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never cook They.</a:t>
              </a:r>
            </a:p>
          </p:txBody>
        </p:sp>
      </p:grpSp>
      <p:grpSp>
        <p:nvGrpSpPr>
          <p:cNvPr id="7885" name="unit-1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8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4" name="C. We never drive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They never cook.</a:t>
              </a:r>
            </a:p>
          </p:txBody>
        </p:sp>
      </p:grpSp>
      <p:grpSp>
        <p:nvGrpSpPr>
          <p:cNvPr id="788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8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7" name="4. Put in order: sometimes / Mia / tired / i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Put in order: sometimes / my dad / busy / is</a:t>
              </a:r>
            </a:p>
          </p:txBody>
        </p:sp>
      </p:grpSp>
      <p:grpSp>
        <p:nvGrpSpPr>
          <p:cNvPr id="7891" name="unit-1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8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0" name="A. Mia is sometimes tired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 dad is sometimes busy.</a:t>
              </a:r>
            </a:p>
          </p:txBody>
        </p:sp>
      </p:grpSp>
      <p:grpSp>
        <p:nvGrpSpPr>
          <p:cNvPr id="7894" name="unit-1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8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3" name="B. is Mia sometimes tired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My dad sometimes busy.</a:t>
              </a:r>
            </a:p>
          </p:txBody>
        </p:sp>
      </p:grpSp>
      <p:grpSp>
        <p:nvGrpSpPr>
          <p:cNvPr id="7897" name="unit-1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8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6" name="C. is sometimes tired Mia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sometimes busy My dad.</a:t>
              </a:r>
            </a:p>
          </p:txBody>
        </p:sp>
      </p:grpSp>
      <p:grpSp>
        <p:nvGrpSpPr>
          <p:cNvPr id="790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8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9" name="5. Put in order: play / they / usually / tenni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Put in order: watch / we / often / films</a:t>
              </a:r>
            </a:p>
          </p:txBody>
        </p:sp>
      </p:grpSp>
      <p:grpSp>
        <p:nvGrpSpPr>
          <p:cNvPr id="7903" name="unit-1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2" name="A. usually They play tennis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often We watch films.</a:t>
              </a:r>
            </a:p>
          </p:txBody>
        </p:sp>
      </p:grpSp>
      <p:grpSp>
        <p:nvGrpSpPr>
          <p:cNvPr id="7906" name="unit-1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9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5" name="B. They usually play tennis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often watch films.</a:t>
              </a:r>
            </a:p>
          </p:txBody>
        </p:sp>
      </p:grpSp>
      <p:grpSp>
        <p:nvGrpSpPr>
          <p:cNvPr id="7909" name="unit-1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8" name="C. usually play tennis They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often watch films We.</a:t>
              </a:r>
            </a:p>
          </p:txBody>
        </p:sp>
      </p:grpSp>
      <p:sp>
        <p:nvSpPr>
          <p:cNvPr id="791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1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91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2" name="A1 GRAMMAR  •  UNIT 1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18  •  REVEAL</a:t>
              </a:r>
            </a:p>
          </p:txBody>
        </p:sp>
      </p:grpSp>
      <p:grpSp>
        <p:nvGrpSpPr>
          <p:cNvPr id="791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91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5" name="10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2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91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0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92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92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3" name="Adverbs of frequency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Adverbs of frequency: choose the answer</a:t>
              </a:r>
            </a:p>
          </p:txBody>
        </p:sp>
      </p:grpSp>
      <p:grpSp>
        <p:nvGrpSpPr>
          <p:cNvPr id="792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92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92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3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9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0" name="1. Put in order: always / I / breakfast / eat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Put in order: always / she / early / arrives</a:t>
              </a:r>
            </a:p>
          </p:txBody>
        </p:sp>
      </p:grpSp>
      <p:grpSp>
        <p:nvGrpSpPr>
          <p:cNvPr id="7934" name="unit-1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9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3" name="A. I always eat breakfast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always arrives early.</a:t>
              </a:r>
            </a:p>
          </p:txBody>
        </p:sp>
      </p:grpSp>
      <p:grpSp>
        <p:nvGrpSpPr>
          <p:cNvPr id="7937" name="unit-1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9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6" name="B. always I eat breakfast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always She arrives early.</a:t>
              </a:r>
            </a:p>
          </p:txBody>
        </p:sp>
      </p:grpSp>
      <p:grpSp>
        <p:nvGrpSpPr>
          <p:cNvPr id="7940" name="unit-1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9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9" name="C. always eat breakfast I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always arrives early She.</a:t>
              </a:r>
            </a:p>
          </p:txBody>
        </p:sp>
      </p:grpSp>
      <p:grpSp>
        <p:nvGrpSpPr>
          <p:cNvPr id="794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9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2" name="2. Put in order: is / often / he / lat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Put in order: is / usually / the bus / late</a:t>
              </a:r>
            </a:p>
          </p:txBody>
        </p:sp>
      </p:grpSp>
      <p:grpSp>
        <p:nvGrpSpPr>
          <p:cNvPr id="7946" name="unit-1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9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5" name="A. is He often lat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The bus usually late.</a:t>
              </a:r>
            </a:p>
          </p:txBody>
        </p:sp>
      </p:grpSp>
      <p:grpSp>
        <p:nvGrpSpPr>
          <p:cNvPr id="7949" name="unit-1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9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8" name="B. He is often late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bus is usually late.</a:t>
              </a:r>
            </a:p>
          </p:txBody>
        </p:sp>
      </p:grpSp>
      <p:grpSp>
        <p:nvGrpSpPr>
          <p:cNvPr id="7952" name="unit-1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9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1" name="C. is often late H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usually late The bus.</a:t>
              </a:r>
            </a:p>
          </p:txBody>
        </p:sp>
      </p:grpSp>
      <p:grpSp>
        <p:nvGrpSpPr>
          <p:cNvPr id="795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9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4" name="3. Put in order: never / we / driv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Put in order: never / they / cook</a:t>
              </a:r>
            </a:p>
          </p:txBody>
        </p:sp>
      </p:grpSp>
      <p:grpSp>
        <p:nvGrpSpPr>
          <p:cNvPr id="7958" name="unit-1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9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7" name="A. never We driv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never They cook.</a:t>
              </a:r>
            </a:p>
          </p:txBody>
        </p:sp>
      </p:grpSp>
      <p:grpSp>
        <p:nvGrpSpPr>
          <p:cNvPr id="7961" name="unit-1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9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0" name="B. never drive W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never cook They.</a:t>
              </a:r>
            </a:p>
          </p:txBody>
        </p:sp>
      </p:grpSp>
      <p:grpSp>
        <p:nvGrpSpPr>
          <p:cNvPr id="7964" name="unit-1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9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3" name="C. We never drive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They never cook.</a:t>
              </a:r>
            </a:p>
          </p:txBody>
        </p:sp>
      </p:grpSp>
      <p:grpSp>
        <p:nvGrpSpPr>
          <p:cNvPr id="796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9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6" name="4. Put in order: sometimes / Mia / tired / i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Put in order: sometimes / my dad / busy / is</a:t>
              </a:r>
            </a:p>
          </p:txBody>
        </p:sp>
      </p:grpSp>
      <p:grpSp>
        <p:nvGrpSpPr>
          <p:cNvPr id="7970" name="unit-1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9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9" name="A. Mia is sometimes tired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 dad is sometimes busy.</a:t>
              </a:r>
            </a:p>
          </p:txBody>
        </p:sp>
      </p:grpSp>
      <p:grpSp>
        <p:nvGrpSpPr>
          <p:cNvPr id="7973" name="unit-1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9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2" name="B. is Mia sometimes tired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My dad sometimes busy.</a:t>
              </a:r>
            </a:p>
          </p:txBody>
        </p:sp>
      </p:grpSp>
      <p:grpSp>
        <p:nvGrpSpPr>
          <p:cNvPr id="7976" name="unit-1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9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5" name="C. is sometimes tired Mia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sometimes busy My dad.</a:t>
              </a:r>
            </a:p>
          </p:txBody>
        </p:sp>
      </p:grpSp>
      <p:grpSp>
        <p:nvGrpSpPr>
          <p:cNvPr id="797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9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8" name="5. Put in order: play / they / usually / tenni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Put in order: watch / we / often / films</a:t>
              </a:r>
            </a:p>
          </p:txBody>
        </p:sp>
      </p:grpSp>
      <p:grpSp>
        <p:nvGrpSpPr>
          <p:cNvPr id="7982" name="unit-1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9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1" name="A. usually They play tennis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often We watch films.</a:t>
              </a:r>
            </a:p>
          </p:txBody>
        </p:sp>
      </p:grpSp>
      <p:grpSp>
        <p:nvGrpSpPr>
          <p:cNvPr id="7985" name="unit-1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4" name="B. They usually play tennis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often watch films.</a:t>
              </a:r>
            </a:p>
          </p:txBody>
        </p:sp>
      </p:grpSp>
      <p:grpSp>
        <p:nvGrpSpPr>
          <p:cNvPr id="7988" name="unit-1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7" name="C. usually play tennis They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often watch films We.</a:t>
              </a:r>
            </a:p>
          </p:txBody>
        </p:sp>
      </p:grpSp>
      <p:sp>
        <p:nvSpPr>
          <p:cNvPr id="798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9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799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1" name="A1 GRAMMAR  •  UNIT 1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18  •  REVEAL</a:t>
              </a:r>
            </a:p>
          </p:txBody>
        </p:sp>
      </p:grpSp>
      <p:grpSp>
        <p:nvGrpSpPr>
          <p:cNvPr id="799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99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4" name="11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0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99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9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800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00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02" name="Adverbs of frequency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Adverbs of frequency: choose the answer</a:t>
              </a:r>
            </a:p>
          </p:txBody>
        </p:sp>
      </p:grpSp>
      <p:grpSp>
        <p:nvGrpSpPr>
          <p:cNvPr id="800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00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0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00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1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0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09" name="1. Put in order: always / I / breakfast / eat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Put in order: always / she / early / arrives</a:t>
              </a:r>
            </a:p>
          </p:txBody>
        </p:sp>
      </p:grpSp>
      <p:grpSp>
        <p:nvGrpSpPr>
          <p:cNvPr id="8013" name="unit-1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0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2" name="A. I always eat breakfast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always arrives early.</a:t>
              </a:r>
            </a:p>
          </p:txBody>
        </p:sp>
      </p:grpSp>
      <p:grpSp>
        <p:nvGrpSpPr>
          <p:cNvPr id="8016" name="unit-1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0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5" name="B. always I eat breakfast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always She arrives early.</a:t>
              </a:r>
            </a:p>
          </p:txBody>
        </p:sp>
      </p:grpSp>
      <p:grpSp>
        <p:nvGrpSpPr>
          <p:cNvPr id="8019" name="unit-1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0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8" name="C. always eat breakfast I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always arrives early She.</a:t>
              </a:r>
            </a:p>
          </p:txBody>
        </p:sp>
      </p:grpSp>
      <p:grpSp>
        <p:nvGrpSpPr>
          <p:cNvPr id="802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0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1" name="2. Put in order: is / often / he / lat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Put in order: is / usually / the bus / late</a:t>
              </a:r>
            </a:p>
          </p:txBody>
        </p:sp>
      </p:grpSp>
      <p:grpSp>
        <p:nvGrpSpPr>
          <p:cNvPr id="8025" name="unit-1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4" name="A. is He often lat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The bus usually late.</a:t>
              </a:r>
            </a:p>
          </p:txBody>
        </p:sp>
      </p:grpSp>
      <p:grpSp>
        <p:nvGrpSpPr>
          <p:cNvPr id="8028" name="unit-1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0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7" name="B. He is often late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bus is usually late.</a:t>
              </a:r>
            </a:p>
          </p:txBody>
        </p:sp>
      </p:grpSp>
      <p:grpSp>
        <p:nvGrpSpPr>
          <p:cNvPr id="8031" name="unit-1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0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0" name="C. is often late H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usually late The bus.</a:t>
              </a:r>
            </a:p>
          </p:txBody>
        </p:sp>
      </p:grpSp>
      <p:grpSp>
        <p:nvGrpSpPr>
          <p:cNvPr id="803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0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3" name="3. Put in order: never / we / driv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Put in order: never / they / cook</a:t>
              </a:r>
            </a:p>
          </p:txBody>
        </p:sp>
      </p:grpSp>
      <p:grpSp>
        <p:nvGrpSpPr>
          <p:cNvPr id="8037" name="unit-1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0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6" name="A. never We driv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never They cook.</a:t>
              </a:r>
            </a:p>
          </p:txBody>
        </p:sp>
      </p:grpSp>
      <p:grpSp>
        <p:nvGrpSpPr>
          <p:cNvPr id="8040" name="unit-1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0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9" name="B. never drive We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never cook They.</a:t>
              </a:r>
            </a:p>
          </p:txBody>
        </p:sp>
      </p:grpSp>
      <p:grpSp>
        <p:nvGrpSpPr>
          <p:cNvPr id="8043" name="unit-1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0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2" name="C. We never drive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They never cook.</a:t>
              </a:r>
            </a:p>
          </p:txBody>
        </p:sp>
      </p:grpSp>
      <p:grpSp>
        <p:nvGrpSpPr>
          <p:cNvPr id="804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0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5" name="4. Put in order: sometimes / Mia / tired / i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Put in order: sometimes / my dad / busy / is</a:t>
              </a:r>
            </a:p>
          </p:txBody>
        </p:sp>
      </p:grpSp>
      <p:grpSp>
        <p:nvGrpSpPr>
          <p:cNvPr id="8049" name="unit-1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0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8" name="A. Mia is sometimes tired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My dad is sometimes busy.</a:t>
              </a:r>
            </a:p>
          </p:txBody>
        </p:sp>
      </p:grpSp>
      <p:grpSp>
        <p:nvGrpSpPr>
          <p:cNvPr id="8052" name="unit-1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0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1" name="B. is Mia sometimes tired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My dad sometimes busy.</a:t>
              </a:r>
            </a:p>
          </p:txBody>
        </p:sp>
      </p:grpSp>
      <p:grpSp>
        <p:nvGrpSpPr>
          <p:cNvPr id="8055" name="unit-1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0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4" name="C. is sometimes tired Mia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sometimes busy My dad.</a:t>
              </a:r>
            </a:p>
          </p:txBody>
        </p:sp>
      </p:grpSp>
      <p:grpSp>
        <p:nvGrpSpPr>
          <p:cNvPr id="805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0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7" name="5. Put in order: play / they / usually / tennis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Put in order: watch / we / often / films</a:t>
              </a:r>
            </a:p>
          </p:txBody>
        </p:sp>
      </p:grpSp>
      <p:grpSp>
        <p:nvGrpSpPr>
          <p:cNvPr id="8061" name="unit-1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0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0" name="A. usually They play tennis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often We watch films.</a:t>
              </a:r>
            </a:p>
          </p:txBody>
        </p:sp>
      </p:grpSp>
      <p:grpSp>
        <p:nvGrpSpPr>
          <p:cNvPr id="8064" name="unit-1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3" name="B. They usually play tennis.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often watch films.</a:t>
              </a:r>
            </a:p>
          </p:txBody>
        </p:sp>
      </p:grpSp>
      <p:grpSp>
        <p:nvGrpSpPr>
          <p:cNvPr id="8067" name="unit-1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6" name="C. usually play tennis They.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often watch films We.</a:t>
              </a:r>
            </a:p>
          </p:txBody>
        </p:sp>
      </p:grpSp>
      <p:sp>
        <p:nvSpPr>
          <p:cNvPr id="806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7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06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0" name="A1 GRAMMAR  •  UNIT 1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18  •  REVEAL</a:t>
              </a:r>
            </a:p>
          </p:txBody>
        </p:sp>
      </p:grpSp>
      <p:grpSp>
        <p:nvGrpSpPr>
          <p:cNvPr id="807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07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3" name="11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7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07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8" name="UNIT 1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EXPLANATION</a:t>
              </a:r>
            </a:p>
          </p:txBody>
        </p:sp>
      </p:grpSp>
      <p:grpSp>
        <p:nvGrpSpPr>
          <p:cNvPr id="808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08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1" name="Question word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words</a:t>
              </a:r>
            </a:p>
          </p:txBody>
        </p:sp>
      </p:grpSp>
      <p:sp>
        <p:nvSpPr>
          <p:cNvPr id="808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8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08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08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808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8" name="Use who for people, what for things, where for places, when for time, why for reasons, which for a choice and how for manner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who for people, what for things, where for places, when for time, why for reasons, which for a choice and how for manner.</a:t>
              </a:r>
            </a:p>
          </p:txBody>
        </p:sp>
      </p:grpSp>
      <p:grpSp>
        <p:nvGrpSpPr>
          <p:cNvPr id="809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09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09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09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4" name="Choose the word that asks for the missing information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Choose the word that asks for the missing information.</a:t>
              </a:r>
            </a:p>
          </p:txBody>
        </p:sp>
      </p:grpSp>
      <p:sp>
        <p:nvSpPr>
          <p:cNvPr id="809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9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09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10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810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1" name="question word + auxiliary + subject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word + auxiliary + subject</a:t>
              </a:r>
            </a:p>
          </p:txBody>
        </p:sp>
      </p:grpSp>
      <p:grpSp>
        <p:nvGrpSpPr>
          <p:cNvPr id="810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810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810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0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10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811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11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1" name="1.  Where do you live?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Where do you live?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Who is that?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Why are you sad?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How do you travel to work?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Which colour do you prefer?</a:t>
              </a:r>
            </a:p>
          </p:txBody>
        </p:sp>
      </p:grpSp>
      <p:sp>
        <p:nvSpPr>
          <p:cNvPr id="811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1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811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5" name="A1 GRAMMAR  •  UNIT 19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19  •  EXPLANATION</a:t>
              </a:r>
            </a:p>
          </p:txBody>
        </p:sp>
      </p:grpSp>
      <p:grpSp>
        <p:nvGrpSpPr>
          <p:cNvPr id="811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11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8" name="11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2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12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3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12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12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6" name="Question word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words: choose the answer</a:t>
              </a:r>
            </a:p>
          </p:txBody>
        </p:sp>
      </p:grpSp>
      <p:grpSp>
        <p:nvGrpSpPr>
          <p:cNvPr id="813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12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813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3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1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3" name="1. ___ is your na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is your favourite colour?</a:t>
              </a:r>
            </a:p>
          </p:txBody>
        </p:sp>
      </p:grpSp>
      <p:grpSp>
        <p:nvGrpSpPr>
          <p:cNvPr id="8137" name="unit-1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1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6" name="A. W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140" name="unit-1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1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9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143" name="unit-1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2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14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1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5" name="2. ___ do you l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is the nearest supermarket?</a:t>
              </a:r>
            </a:p>
          </p:txBody>
        </p:sp>
      </p:grpSp>
      <p:grpSp>
        <p:nvGrpSpPr>
          <p:cNvPr id="8149" name="unit-1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8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152" name="unit-1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1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1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155" name="unit-1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4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15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1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7" name="3. ___ is your birthda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does the lesson start?</a:t>
              </a:r>
            </a:p>
          </p:txBody>
        </p:sp>
      </p:grpSp>
      <p:grpSp>
        <p:nvGrpSpPr>
          <p:cNvPr id="8161" name="unit-1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1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0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164" name="unit-1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1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3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167" name="unit-1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1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6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17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1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9" name="4. ___ is your teach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is that woman?</a:t>
              </a:r>
            </a:p>
          </p:txBody>
        </p:sp>
      </p:grpSp>
      <p:grpSp>
        <p:nvGrpSpPr>
          <p:cNvPr id="8173" name="unit-1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1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2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176" name="unit-1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1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5" name="B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</a:t>
              </a:r>
            </a:p>
          </p:txBody>
        </p:sp>
      </p:grpSp>
      <p:grpSp>
        <p:nvGrpSpPr>
          <p:cNvPr id="8179" name="unit-1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1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8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818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1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1" name="5. ___ are you tired? Because I worked l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are you smiling? Because I’m happy.</a:t>
              </a:r>
            </a:p>
          </p:txBody>
        </p:sp>
      </p:grpSp>
      <p:grpSp>
        <p:nvGrpSpPr>
          <p:cNvPr id="8185" name="unit-1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4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188" name="unit-1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7" name="B. Wh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Why</a:t>
              </a:r>
            </a:p>
          </p:txBody>
        </p:sp>
      </p:grpSp>
      <p:grpSp>
        <p:nvGrpSpPr>
          <p:cNvPr id="8191" name="unit-1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0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819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9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19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4" name="A1 GRAMMAR  •  UNIT 1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19  •  REVEAL</a:t>
              </a:r>
            </a:p>
          </p:txBody>
        </p:sp>
      </p:grpSp>
      <p:grpSp>
        <p:nvGrpSpPr>
          <p:cNvPr id="819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19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7" name="11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0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20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02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20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20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05" name="Question word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words: choose the answer</a:t>
              </a:r>
            </a:p>
          </p:txBody>
        </p:sp>
      </p:grpSp>
      <p:grpSp>
        <p:nvGrpSpPr>
          <p:cNvPr id="820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20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0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821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1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2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2" name="1. ___ is your na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is your favourite colour?</a:t>
              </a:r>
            </a:p>
          </p:txBody>
        </p:sp>
      </p:grpSp>
      <p:grpSp>
        <p:nvGrpSpPr>
          <p:cNvPr id="8216" name="unit-1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2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5" name="A. W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219" name="unit-1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2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8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222" name="unit-1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2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1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22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2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4" name="2. ___ do you l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is the nearest supermarket?</a:t>
              </a:r>
            </a:p>
          </p:txBody>
        </p:sp>
      </p:grpSp>
      <p:grpSp>
        <p:nvGrpSpPr>
          <p:cNvPr id="8228" name="unit-1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7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231" name="unit-1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0" name="B. Wh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234" name="unit-1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2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3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23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2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6" name="3. ___ is your birthda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does the lesson start?</a:t>
              </a:r>
            </a:p>
          </p:txBody>
        </p:sp>
      </p:grpSp>
      <p:grpSp>
        <p:nvGrpSpPr>
          <p:cNvPr id="8240" name="unit-1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9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243" name="unit-1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2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2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246" name="unit-1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2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5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24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2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8" name="4. ___ is your teach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is that woman?</a:t>
              </a:r>
            </a:p>
          </p:txBody>
        </p:sp>
      </p:grpSp>
      <p:grpSp>
        <p:nvGrpSpPr>
          <p:cNvPr id="8252" name="unit-1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1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255" name="unit-1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2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4" name="B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</a:t>
              </a:r>
            </a:p>
          </p:txBody>
        </p:sp>
      </p:grpSp>
      <p:grpSp>
        <p:nvGrpSpPr>
          <p:cNvPr id="8258" name="unit-1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2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7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826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2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0" name="5. ___ are you tired? Because I worked l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are you smiling? Because I’m happy.</a:t>
              </a:r>
            </a:p>
          </p:txBody>
        </p:sp>
      </p:grpSp>
      <p:grpSp>
        <p:nvGrpSpPr>
          <p:cNvPr id="8264" name="unit-1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3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267" name="unit-1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6" name="B. Wh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Why</a:t>
              </a:r>
            </a:p>
          </p:txBody>
        </p:sp>
      </p:grpSp>
      <p:grpSp>
        <p:nvGrpSpPr>
          <p:cNvPr id="8270" name="unit-1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9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827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7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27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73" name="A1 GRAMMAR  •  UNIT 1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19  •  REVEAL</a:t>
              </a:r>
            </a:p>
          </p:txBody>
        </p:sp>
      </p:grpSp>
      <p:grpSp>
        <p:nvGrpSpPr>
          <p:cNvPr id="827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27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76" name="11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8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28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1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28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28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4" name="Question word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words: choose the answer</a:t>
              </a:r>
            </a:p>
          </p:txBody>
        </p:sp>
      </p:grpSp>
      <p:grpSp>
        <p:nvGrpSpPr>
          <p:cNvPr id="828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28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28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9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2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1" name="1. ___ is your na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is your favourite colour?</a:t>
              </a:r>
            </a:p>
          </p:txBody>
        </p:sp>
      </p:grpSp>
      <p:grpSp>
        <p:nvGrpSpPr>
          <p:cNvPr id="8295" name="unit-1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2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4" name="A. W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298" name="unit-1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2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7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301" name="unit-1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0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30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3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3" name="2. ___ do you l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is the nearest supermarket?</a:t>
              </a:r>
            </a:p>
          </p:txBody>
        </p:sp>
      </p:grpSp>
      <p:grpSp>
        <p:nvGrpSpPr>
          <p:cNvPr id="8307" name="unit-1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6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310" name="unit-1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3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9" name="B. Wh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313" name="unit-1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2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31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3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5" name="3. ___ is your birthda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does the lesson start?</a:t>
              </a:r>
            </a:p>
          </p:txBody>
        </p:sp>
      </p:grpSp>
      <p:grpSp>
        <p:nvGrpSpPr>
          <p:cNvPr id="8319" name="unit-1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8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322" name="unit-1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3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1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325" name="unit-1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3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4" name="C. Wh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32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3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7" name="4. ___ is your teach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is that woman?</a:t>
              </a:r>
            </a:p>
          </p:txBody>
        </p:sp>
      </p:grpSp>
      <p:grpSp>
        <p:nvGrpSpPr>
          <p:cNvPr id="8331" name="unit-1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0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334" name="unit-1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3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3" name="B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</a:t>
              </a:r>
            </a:p>
          </p:txBody>
        </p:sp>
      </p:grpSp>
      <p:grpSp>
        <p:nvGrpSpPr>
          <p:cNvPr id="8337" name="unit-1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3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6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834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3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9" name="5. ___ are you tired? Because I worked l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are you smiling? Because I’m happy.</a:t>
              </a:r>
            </a:p>
          </p:txBody>
        </p:sp>
      </p:grpSp>
      <p:grpSp>
        <p:nvGrpSpPr>
          <p:cNvPr id="8343" name="unit-1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2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346" name="unit-1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5" name="B. Wh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Why</a:t>
              </a:r>
            </a:p>
          </p:txBody>
        </p:sp>
      </p:grpSp>
      <p:grpSp>
        <p:nvGrpSpPr>
          <p:cNvPr id="8349" name="unit-1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8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835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5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35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2" name="A1 GRAMMAR  •  UNIT 1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19  •  REVEAL</a:t>
              </a:r>
            </a:p>
          </p:txBody>
        </p:sp>
      </p:grpSp>
      <p:grpSp>
        <p:nvGrpSpPr>
          <p:cNvPr id="835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35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5" name="11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6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35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0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36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36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3" name="Question word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words: choose the answer</a:t>
              </a:r>
            </a:p>
          </p:txBody>
        </p:sp>
      </p:grpSp>
      <p:grpSp>
        <p:nvGrpSpPr>
          <p:cNvPr id="836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36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36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7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3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0" name="1. ___ is your na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is your favourite colour?</a:t>
              </a:r>
            </a:p>
          </p:txBody>
        </p:sp>
      </p:grpSp>
      <p:grpSp>
        <p:nvGrpSpPr>
          <p:cNvPr id="8374" name="unit-1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3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3" name="A. W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377" name="unit-1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3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6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380" name="unit-1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3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9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38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3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2" name="2. ___ do you l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is the nearest supermarket?</a:t>
              </a:r>
            </a:p>
          </p:txBody>
        </p:sp>
      </p:grpSp>
      <p:grpSp>
        <p:nvGrpSpPr>
          <p:cNvPr id="8386" name="unit-1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3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5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389" name="unit-1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8" name="B. Wh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392" name="unit-1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1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39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3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4" name="3. ___ is your birthda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does the lesson start?</a:t>
              </a:r>
            </a:p>
          </p:txBody>
        </p:sp>
      </p:grpSp>
      <p:grpSp>
        <p:nvGrpSpPr>
          <p:cNvPr id="8398" name="unit-1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3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7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401" name="unit-1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3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0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404" name="unit-1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4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3" name="C. Wh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40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4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6" name="4. ___ is your teach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is that woman?</a:t>
              </a:r>
            </a:p>
          </p:txBody>
        </p:sp>
      </p:grpSp>
      <p:grpSp>
        <p:nvGrpSpPr>
          <p:cNvPr id="8410" name="unit-1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4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9" name="A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413" name="unit-1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4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2" name="B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</a:t>
              </a:r>
            </a:p>
          </p:txBody>
        </p:sp>
      </p:grpSp>
      <p:grpSp>
        <p:nvGrpSpPr>
          <p:cNvPr id="8416" name="unit-1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4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5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841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4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8" name="5. ___ are you tired? Because I worked l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are you smiling? Because I’m happy.</a:t>
              </a:r>
            </a:p>
          </p:txBody>
        </p:sp>
      </p:grpSp>
      <p:grpSp>
        <p:nvGrpSpPr>
          <p:cNvPr id="8422" name="unit-1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4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1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425" name="unit-1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4" name="B. Wh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Why</a:t>
              </a:r>
            </a:p>
          </p:txBody>
        </p:sp>
      </p:grpSp>
      <p:grpSp>
        <p:nvGrpSpPr>
          <p:cNvPr id="8428" name="unit-1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7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842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3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43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1" name="A1 GRAMMAR  •  UNIT 1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19  •  REVEAL</a:t>
              </a:r>
            </a:p>
          </p:txBody>
        </p:sp>
      </p:grpSp>
      <p:grpSp>
        <p:nvGrpSpPr>
          <p:cNvPr id="843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43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4" name="11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4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43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9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44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44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42" name="Question word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words: choose the answer</a:t>
              </a:r>
            </a:p>
          </p:txBody>
        </p:sp>
      </p:grpSp>
      <p:grpSp>
        <p:nvGrpSpPr>
          <p:cNvPr id="844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44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4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44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5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4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49" name="1. ___ is your na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is your favourite colour?</a:t>
              </a:r>
            </a:p>
          </p:txBody>
        </p:sp>
      </p:grpSp>
      <p:grpSp>
        <p:nvGrpSpPr>
          <p:cNvPr id="8453" name="unit-1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4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2" name="A. W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456" name="unit-1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4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5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459" name="unit-1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4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8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46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4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1" name="2. ___ do you l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is the nearest supermarket?</a:t>
              </a:r>
            </a:p>
          </p:txBody>
        </p:sp>
      </p:grpSp>
      <p:grpSp>
        <p:nvGrpSpPr>
          <p:cNvPr id="8465" name="unit-1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4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468" name="unit-1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7" name="B. Wh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471" name="unit-1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4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0" name="C. Wh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47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4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3" name="3. ___ is your birthda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does the lesson start?</a:t>
              </a:r>
            </a:p>
          </p:txBody>
        </p:sp>
      </p:grpSp>
      <p:grpSp>
        <p:nvGrpSpPr>
          <p:cNvPr id="8477" name="unit-1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6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480" name="unit-1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4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9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483" name="unit-1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4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2" name="C. Wh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When</a:t>
              </a:r>
            </a:p>
          </p:txBody>
        </p:sp>
      </p:grpSp>
      <p:grpSp>
        <p:nvGrpSpPr>
          <p:cNvPr id="848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4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5" name="4. ___ is your teach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is that woman?</a:t>
              </a:r>
            </a:p>
          </p:txBody>
        </p:sp>
      </p:grpSp>
      <p:grpSp>
        <p:nvGrpSpPr>
          <p:cNvPr id="8489" name="unit-1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4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8" name="A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492" name="unit-1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4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1" name="B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</a:t>
              </a:r>
            </a:p>
          </p:txBody>
        </p:sp>
      </p:grpSp>
      <p:grpSp>
        <p:nvGrpSpPr>
          <p:cNvPr id="8495" name="unit-1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4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4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849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4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7" name="5. ___ are you tired? Because I worked l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are you smiling? Because I’m happy.</a:t>
              </a:r>
            </a:p>
          </p:txBody>
        </p:sp>
      </p:grpSp>
      <p:grpSp>
        <p:nvGrpSpPr>
          <p:cNvPr id="8501" name="unit-1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0" name="A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</a:t>
              </a:r>
            </a:p>
          </p:txBody>
        </p:sp>
      </p:grpSp>
      <p:grpSp>
        <p:nvGrpSpPr>
          <p:cNvPr id="8504" name="unit-1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3" name="B. Wh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Why</a:t>
              </a:r>
            </a:p>
          </p:txBody>
        </p:sp>
      </p:grpSp>
      <p:grpSp>
        <p:nvGrpSpPr>
          <p:cNvPr id="8507" name="unit-1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6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850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1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50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0" name="A1 GRAMMAR  •  UNIT 1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19  •  REVEAL</a:t>
              </a:r>
            </a:p>
          </p:txBody>
        </p:sp>
      </p:grpSp>
      <p:grpSp>
        <p:nvGrpSpPr>
          <p:cNvPr id="851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51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3" name="11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1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51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8" name="UNIT 2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EXPLANATION</a:t>
              </a:r>
            </a:p>
          </p:txBody>
        </p:sp>
      </p:grpSp>
      <p:grpSp>
        <p:nvGrpSpPr>
          <p:cNvPr id="852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52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1" name="Prepositions of plac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place</a:t>
              </a:r>
            </a:p>
          </p:txBody>
        </p:sp>
      </p:grpSp>
      <p:sp>
        <p:nvSpPr>
          <p:cNvPr id="852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2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52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52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852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8" name="Use prepositions to show position: in, on, under, behind, in front of, next to, between, opposit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prepositions to show position: in, on, under, behind, in front of, next to, between, opposite.</a:t>
              </a:r>
            </a:p>
          </p:txBody>
        </p:sp>
      </p:grpSp>
      <p:grpSp>
        <p:nvGrpSpPr>
          <p:cNvPr id="853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53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53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53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4" name="Use between for two things and opposite for across from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between for two things and opposite for across from.</a:t>
              </a:r>
            </a:p>
          </p:txBody>
        </p:sp>
      </p:grpSp>
      <p:sp>
        <p:nvSpPr>
          <p:cNvPr id="853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3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53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54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854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1" name="in, on, under, behind, between, opposite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in, on, under, behind, between, opposite</a:t>
              </a:r>
            </a:p>
          </p:txBody>
        </p:sp>
      </p:grpSp>
      <p:grpSp>
        <p:nvGrpSpPr>
          <p:cNvPr id="854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854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854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4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54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855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55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1" name="1.  The keys are on the table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keys are on the table.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 cat is under the chair.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 bank is next to the café.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lamp is next to the sofa.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 cat is in front of the door.</a:t>
              </a:r>
            </a:p>
          </p:txBody>
        </p:sp>
      </p:grpSp>
      <p:sp>
        <p:nvSpPr>
          <p:cNvPr id="855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5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855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5" name="A1 GRAMMAR  •  UNIT 20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20  •  EXPLANATION</a:t>
              </a:r>
            </a:p>
          </p:txBody>
        </p:sp>
      </p:grpSp>
      <p:grpSp>
        <p:nvGrpSpPr>
          <p:cNvPr id="855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55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8" name="11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6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56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63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56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56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66" name="Prepositions of plac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place: choose the answer</a:t>
              </a:r>
            </a:p>
          </p:txBody>
        </p:sp>
      </p:grpSp>
      <p:grpSp>
        <p:nvGrpSpPr>
          <p:cNvPr id="857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56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6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857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7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5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3" name="1. The picture is ___ the w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clock is ___ the wall.</a:t>
              </a:r>
            </a:p>
          </p:txBody>
        </p:sp>
      </p:grpSp>
      <p:grpSp>
        <p:nvGrpSpPr>
          <p:cNvPr id="8577" name="unit-2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5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6" name="A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580" name="unit-2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5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9" name="B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583" name="unit-2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2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58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5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5" name="2. The shoes are ___ the bed. (lower than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cat is ___ the table. (lower than)</a:t>
              </a:r>
            </a:p>
          </p:txBody>
        </p:sp>
      </p:grpSp>
      <p:grpSp>
        <p:nvGrpSpPr>
          <p:cNvPr id="8589" name="unit-2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8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592" name="unit-2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5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1" name="B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595" name="unit-2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4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59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5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7" name="3. The school is ___ the bank and the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café is ___ the cinema and the bank.</a:t>
              </a:r>
            </a:p>
          </p:txBody>
        </p:sp>
      </p:grpSp>
      <p:grpSp>
        <p:nvGrpSpPr>
          <p:cNvPr id="8601" name="unit-2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5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0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604" name="unit-2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6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3" name="B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607" name="unit-2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6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6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61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6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9" name="4. The garden is ___ the house. (at the back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car park is ___ the hotel. (at the back)</a:t>
              </a:r>
            </a:p>
          </p:txBody>
        </p:sp>
      </p:grpSp>
      <p:grpSp>
        <p:nvGrpSpPr>
          <p:cNvPr id="8613" name="unit-2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6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2" name="A. behi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behind</a:t>
              </a:r>
            </a:p>
          </p:txBody>
        </p:sp>
      </p:grpSp>
      <p:grpSp>
        <p:nvGrpSpPr>
          <p:cNvPr id="8616" name="unit-2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6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5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8619" name="unit-2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6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8" name="C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</a:t>
              </a:r>
            </a:p>
          </p:txBody>
        </p:sp>
      </p:grpSp>
      <p:grpSp>
        <p:nvGrpSpPr>
          <p:cNvPr id="862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6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1" name="5. The bus stop is ___ the hotel. (across the stree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library is ___ the school. (across the street)</a:t>
              </a:r>
            </a:p>
          </p:txBody>
        </p:sp>
      </p:grpSp>
      <p:grpSp>
        <p:nvGrpSpPr>
          <p:cNvPr id="8625" name="unit-2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4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628" name="unit-2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7" name="B. oppos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opposite</a:t>
              </a:r>
            </a:p>
          </p:txBody>
        </p:sp>
      </p:grpSp>
      <p:grpSp>
        <p:nvGrpSpPr>
          <p:cNvPr id="8631" name="unit-2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0" name="C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</a:t>
              </a:r>
            </a:p>
          </p:txBody>
        </p:sp>
      </p:grpSp>
      <p:sp>
        <p:nvSpPr>
          <p:cNvPr id="863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3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63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4" name="A1 GRAMMAR  •  UNIT 2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20  •  REVEAL</a:t>
              </a:r>
            </a:p>
          </p:txBody>
        </p:sp>
      </p:grpSp>
      <p:grpSp>
        <p:nvGrpSpPr>
          <p:cNvPr id="863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63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7" name="11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4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64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2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64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64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5" name="Prepositions of plac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place: choose the answer</a:t>
              </a:r>
            </a:p>
          </p:txBody>
        </p:sp>
      </p:grpSp>
      <p:grpSp>
        <p:nvGrpSpPr>
          <p:cNvPr id="864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64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865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5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6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2" name="1. The picture is ___ the w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clock is ___ the wall.</a:t>
              </a:r>
            </a:p>
          </p:txBody>
        </p:sp>
      </p:grpSp>
      <p:grpSp>
        <p:nvGrpSpPr>
          <p:cNvPr id="8656" name="unit-2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6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5" name="A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659" name="unit-2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6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8" name="B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662" name="unit-2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6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1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66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6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4" name="2. The shoes are ___ the bed. (lower than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cat is ___ the table. (lower than)</a:t>
              </a:r>
            </a:p>
          </p:txBody>
        </p:sp>
      </p:grpSp>
      <p:grpSp>
        <p:nvGrpSpPr>
          <p:cNvPr id="8668" name="unit-2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7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671" name="unit-2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0" name="B. und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674" name="unit-2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6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3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67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6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6" name="3. The school is ___ the bank and the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café is ___ the cinema and the bank.</a:t>
              </a:r>
            </a:p>
          </p:txBody>
        </p:sp>
      </p:grpSp>
      <p:grpSp>
        <p:nvGrpSpPr>
          <p:cNvPr id="8680" name="unit-2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9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683" name="unit-2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6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2" name="B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686" name="unit-2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6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5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68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6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8" name="4. The garden is ___ the house. (at the back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car park is ___ the hotel. (at the back)</a:t>
              </a:r>
            </a:p>
          </p:txBody>
        </p:sp>
      </p:grpSp>
      <p:grpSp>
        <p:nvGrpSpPr>
          <p:cNvPr id="8692" name="unit-2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1" name="A. behi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behind</a:t>
              </a:r>
            </a:p>
          </p:txBody>
        </p:sp>
      </p:grpSp>
      <p:grpSp>
        <p:nvGrpSpPr>
          <p:cNvPr id="8695" name="unit-2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6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4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8698" name="unit-2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6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7" name="C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</a:t>
              </a:r>
            </a:p>
          </p:txBody>
        </p:sp>
      </p:grpSp>
      <p:grpSp>
        <p:nvGrpSpPr>
          <p:cNvPr id="870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6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0" name="5. The bus stop is ___ the hotel. (across the stree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library is ___ the school. (across the street)</a:t>
              </a:r>
            </a:p>
          </p:txBody>
        </p:sp>
      </p:grpSp>
      <p:grpSp>
        <p:nvGrpSpPr>
          <p:cNvPr id="8704" name="unit-2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3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707" name="unit-2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6" name="B. oppos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opposite</a:t>
              </a:r>
            </a:p>
          </p:txBody>
        </p:sp>
      </p:grpSp>
      <p:grpSp>
        <p:nvGrpSpPr>
          <p:cNvPr id="8710" name="unit-2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9" name="C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</a:t>
              </a:r>
            </a:p>
          </p:txBody>
        </p:sp>
      </p:grpSp>
      <p:sp>
        <p:nvSpPr>
          <p:cNvPr id="871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1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71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3" name="A1 GRAMMAR  •  UNIT 2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20  •  REVEAL</a:t>
              </a:r>
            </a:p>
          </p:txBody>
        </p:sp>
      </p:grpSp>
      <p:grpSp>
        <p:nvGrpSpPr>
          <p:cNvPr id="871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71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6" name="12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2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72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1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72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72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4" name="Prepositions of plac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place: choose the answer</a:t>
              </a:r>
            </a:p>
          </p:txBody>
        </p:sp>
      </p:grpSp>
      <p:grpSp>
        <p:nvGrpSpPr>
          <p:cNvPr id="872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72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72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3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7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1" name="1. The picture is ___ the w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clock is ___ the wall.</a:t>
              </a:r>
            </a:p>
          </p:txBody>
        </p:sp>
      </p:grpSp>
      <p:grpSp>
        <p:nvGrpSpPr>
          <p:cNvPr id="8735" name="unit-2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7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4" name="A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738" name="unit-2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7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7" name="B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741" name="unit-2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0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74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7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3" name="2. The shoes are ___ the bed. (lower than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cat is ___ the table. (lower than)</a:t>
              </a:r>
            </a:p>
          </p:txBody>
        </p:sp>
      </p:grpSp>
      <p:grpSp>
        <p:nvGrpSpPr>
          <p:cNvPr id="8747" name="unit-2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6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750" name="unit-2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7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9" name="B. und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753" name="unit-2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2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75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7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5" name="3. The school is ___ the bank and the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café is ___ the cinema and the bank.</a:t>
              </a:r>
            </a:p>
          </p:txBody>
        </p:sp>
      </p:grpSp>
      <p:grpSp>
        <p:nvGrpSpPr>
          <p:cNvPr id="8759" name="unit-2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8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762" name="unit-2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7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1" name="B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765" name="unit-2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7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4" name="C. betw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76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7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7" name="4. The garden is ___ the house. (at the back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car park is ___ the hotel. (at the back)</a:t>
              </a:r>
            </a:p>
          </p:txBody>
        </p:sp>
      </p:grpSp>
      <p:grpSp>
        <p:nvGrpSpPr>
          <p:cNvPr id="8771" name="unit-2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0" name="A. behi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behind</a:t>
              </a:r>
            </a:p>
          </p:txBody>
        </p:sp>
      </p:grpSp>
      <p:grpSp>
        <p:nvGrpSpPr>
          <p:cNvPr id="8774" name="unit-2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7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3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8777" name="unit-2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7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6" name="C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</a:t>
              </a:r>
            </a:p>
          </p:txBody>
        </p:sp>
      </p:grpSp>
      <p:grpSp>
        <p:nvGrpSpPr>
          <p:cNvPr id="878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7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9" name="5. The bus stop is ___ the hotel. (across the stree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library is ___ the school. (across the street)</a:t>
              </a:r>
            </a:p>
          </p:txBody>
        </p:sp>
      </p:grpSp>
      <p:grpSp>
        <p:nvGrpSpPr>
          <p:cNvPr id="8783" name="unit-2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2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786" name="unit-2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5" name="B. oppos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opposite</a:t>
              </a:r>
            </a:p>
          </p:txBody>
        </p:sp>
      </p:grpSp>
      <p:grpSp>
        <p:nvGrpSpPr>
          <p:cNvPr id="8789" name="unit-2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8" name="C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</a:t>
              </a:r>
            </a:p>
          </p:txBody>
        </p:sp>
      </p:grpSp>
      <p:sp>
        <p:nvSpPr>
          <p:cNvPr id="879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9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79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92" name="A1 GRAMMAR  •  UNIT 2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20  •  REVEAL</a:t>
              </a:r>
            </a:p>
          </p:txBody>
        </p:sp>
      </p:grpSp>
      <p:grpSp>
        <p:nvGrpSpPr>
          <p:cNvPr id="879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79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95" name="12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0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79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0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80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80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3" name="Prepositions of plac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place: choose the answer</a:t>
              </a:r>
            </a:p>
          </p:txBody>
        </p:sp>
      </p:grpSp>
      <p:grpSp>
        <p:nvGrpSpPr>
          <p:cNvPr id="880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80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80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1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8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0" name="1. The picture is ___ the w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clock is ___ the wall.</a:t>
              </a:r>
            </a:p>
          </p:txBody>
        </p:sp>
      </p:grpSp>
      <p:grpSp>
        <p:nvGrpSpPr>
          <p:cNvPr id="8814" name="unit-2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8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3" name="A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817" name="unit-2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8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6" name="B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820" name="unit-2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8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9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82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8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2" name="2. The shoes are ___ the bed. (lower than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cat is ___ the table. (lower than)</a:t>
              </a:r>
            </a:p>
          </p:txBody>
        </p:sp>
      </p:grpSp>
      <p:grpSp>
        <p:nvGrpSpPr>
          <p:cNvPr id="8826" name="unit-2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8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5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829" name="unit-2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8" name="B. und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832" name="unit-2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8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1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83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8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4" name="3. The school is ___ the bank and the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café is ___ the cinema and the bank.</a:t>
              </a:r>
            </a:p>
          </p:txBody>
        </p:sp>
      </p:grpSp>
      <p:grpSp>
        <p:nvGrpSpPr>
          <p:cNvPr id="8838" name="unit-2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8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7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841" name="unit-2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8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0" name="B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844" name="unit-2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8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3" name="C. betw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84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8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6" name="4. The garden is ___ the house. (at the back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car park is ___ the hotel. (at the back)</a:t>
              </a:r>
            </a:p>
          </p:txBody>
        </p:sp>
      </p:grpSp>
      <p:grpSp>
        <p:nvGrpSpPr>
          <p:cNvPr id="8850" name="unit-2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8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9" name="A. behin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behind</a:t>
              </a:r>
            </a:p>
          </p:txBody>
        </p:sp>
      </p:grpSp>
      <p:grpSp>
        <p:nvGrpSpPr>
          <p:cNvPr id="8853" name="unit-2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8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2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8856" name="unit-2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8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5" name="C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</a:t>
              </a:r>
            </a:p>
          </p:txBody>
        </p:sp>
      </p:grpSp>
      <p:grpSp>
        <p:nvGrpSpPr>
          <p:cNvPr id="885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8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8" name="5. The bus stop is ___ the hotel. (across the stree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library is ___ the school. (across the street)</a:t>
              </a:r>
            </a:p>
          </p:txBody>
        </p:sp>
      </p:grpSp>
      <p:grpSp>
        <p:nvGrpSpPr>
          <p:cNvPr id="8862" name="unit-2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8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1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865" name="unit-2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4" name="B. oppos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opposite</a:t>
              </a:r>
            </a:p>
          </p:txBody>
        </p:sp>
      </p:grpSp>
      <p:grpSp>
        <p:nvGrpSpPr>
          <p:cNvPr id="8868" name="unit-2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7" name="C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</a:t>
              </a:r>
            </a:p>
          </p:txBody>
        </p:sp>
      </p:grpSp>
      <p:sp>
        <p:nvSpPr>
          <p:cNvPr id="886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7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87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1" name="A1 GRAMMAR  •  UNIT 2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20  •  REVEAL</a:t>
              </a:r>
            </a:p>
          </p:txBody>
        </p:sp>
      </p:grpSp>
      <p:grpSp>
        <p:nvGrpSpPr>
          <p:cNvPr id="887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87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4" name="12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8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87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9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88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88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2" name="Prepositions of plac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place: choose the answer</a:t>
              </a:r>
            </a:p>
          </p:txBody>
        </p:sp>
      </p:grpSp>
      <p:grpSp>
        <p:nvGrpSpPr>
          <p:cNvPr id="888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88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88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9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8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9" name="1. The picture is ___ the w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clock is ___ the wall.</a:t>
              </a:r>
            </a:p>
          </p:txBody>
        </p:sp>
      </p:grpSp>
      <p:grpSp>
        <p:nvGrpSpPr>
          <p:cNvPr id="8893" name="unit-2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8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2" name="A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896" name="unit-2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8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5" name="B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899" name="unit-2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8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8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90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9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1" name="2. The shoes are ___ the bed. (lower than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cat is ___ the table. (lower than)</a:t>
              </a:r>
            </a:p>
          </p:txBody>
        </p:sp>
      </p:grpSp>
      <p:grpSp>
        <p:nvGrpSpPr>
          <p:cNvPr id="8905" name="unit-2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4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908" name="unit-2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7" name="B. und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911" name="unit-2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9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0" name="C. betw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91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9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3" name="3. The school is ___ the bank and the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café is ___ the cinema and the bank.</a:t>
              </a:r>
            </a:p>
          </p:txBody>
        </p:sp>
      </p:grpSp>
      <p:grpSp>
        <p:nvGrpSpPr>
          <p:cNvPr id="8917" name="unit-2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6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920" name="unit-2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9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9" name="B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under</a:t>
              </a:r>
            </a:p>
          </p:txBody>
        </p:sp>
      </p:grpSp>
      <p:grpSp>
        <p:nvGrpSpPr>
          <p:cNvPr id="8923" name="unit-2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9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2" name="C. betw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between</a:t>
              </a:r>
            </a:p>
          </p:txBody>
        </p:sp>
      </p:grpSp>
      <p:grpSp>
        <p:nvGrpSpPr>
          <p:cNvPr id="892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9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5" name="4. The garden is ___ the house. (at the back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car park is ___ the hotel. (at the back)</a:t>
              </a:r>
            </a:p>
          </p:txBody>
        </p:sp>
      </p:grpSp>
      <p:grpSp>
        <p:nvGrpSpPr>
          <p:cNvPr id="8929" name="unit-2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9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8" name="A. behin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behind</a:t>
              </a:r>
            </a:p>
          </p:txBody>
        </p:sp>
      </p:grpSp>
      <p:grpSp>
        <p:nvGrpSpPr>
          <p:cNvPr id="8932" name="unit-2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9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1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8935" name="unit-2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9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4" name="C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</a:t>
              </a:r>
            </a:p>
          </p:txBody>
        </p:sp>
      </p:grpSp>
      <p:grpSp>
        <p:nvGrpSpPr>
          <p:cNvPr id="893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9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7" name="5. The bus stop is ___ the hotel. (across the stree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library is ___ the school. (across the street)</a:t>
              </a:r>
            </a:p>
          </p:txBody>
        </p:sp>
      </p:grpSp>
      <p:grpSp>
        <p:nvGrpSpPr>
          <p:cNvPr id="8941" name="unit-2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0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8944" name="unit-2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3" name="B. oppos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opposite</a:t>
              </a:r>
            </a:p>
          </p:txBody>
        </p:sp>
      </p:grpSp>
      <p:grpSp>
        <p:nvGrpSpPr>
          <p:cNvPr id="8947" name="unit-2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6" name="C. und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under</a:t>
              </a:r>
            </a:p>
          </p:txBody>
        </p:sp>
      </p:grpSp>
      <p:sp>
        <p:nvSpPr>
          <p:cNvPr id="894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5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894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0" name="A1 GRAMMAR  •  UNIT 2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20  •  REVEAL</a:t>
              </a:r>
            </a:p>
          </p:txBody>
        </p:sp>
      </p:grpSp>
      <p:grpSp>
        <p:nvGrpSpPr>
          <p:cNvPr id="895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95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3" name="12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5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95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8" name="UNIT 2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EXPLANATION</a:t>
              </a:r>
            </a:p>
          </p:txBody>
        </p:sp>
      </p:grpSp>
      <p:grpSp>
        <p:nvGrpSpPr>
          <p:cNvPr id="896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96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1" name="Prepositions of tim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time</a:t>
              </a:r>
            </a:p>
          </p:txBody>
        </p:sp>
      </p:grpSp>
      <p:sp>
        <p:nvSpPr>
          <p:cNvPr id="896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6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96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96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896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8" name="Use at for clock times and certain expressions, on for days and dates, and in for months, years, seasons and parts of the day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at for clock times and certain expressions, on for days and dates, and in for months, years, seasons and parts of the day.</a:t>
              </a:r>
            </a:p>
          </p:txBody>
        </p:sp>
      </p:grpSp>
      <p:grpSp>
        <p:nvGrpSpPr>
          <p:cNvPr id="897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97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97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97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4" name="Say at night, but in the morning and in winter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at night, but in the morning and in winter.</a:t>
              </a:r>
            </a:p>
          </p:txBody>
        </p:sp>
      </p:grpSp>
      <p:sp>
        <p:nvSpPr>
          <p:cNvPr id="897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7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97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982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898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1" name="at + clock time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at + clock time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on + day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in + month / year / season</a:t>
              </a:r>
            </a:p>
          </p:txBody>
        </p:sp>
      </p:grpSp>
      <p:grpSp>
        <p:nvGrpSpPr>
          <p:cNvPr id="898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898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898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8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98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899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99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1" name="1.  at 7 o’clock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at 7 o’clock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on Monday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in July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in the morning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 lesson starts at nine.</a:t>
              </a:r>
            </a:p>
          </p:txBody>
        </p:sp>
      </p:grpSp>
      <p:sp>
        <p:nvSpPr>
          <p:cNvPr id="899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9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899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5" name="A1 GRAMMAR  •  UNIT 21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21  •  EXPLANATION</a:t>
              </a:r>
            </a:p>
          </p:txBody>
        </p:sp>
      </p:grpSp>
      <p:grpSp>
        <p:nvGrpSpPr>
          <p:cNvPr id="899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99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8" name="12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0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00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03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00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00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06" name="Prepositions of tim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time: choose the answer</a:t>
              </a:r>
            </a:p>
          </p:txBody>
        </p:sp>
      </p:grpSp>
      <p:grpSp>
        <p:nvGrpSpPr>
          <p:cNvPr id="901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00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0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01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1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0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3" name="1. ___ Friday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Monday</a:t>
              </a:r>
            </a:p>
          </p:txBody>
        </p:sp>
      </p:grpSp>
      <p:grpSp>
        <p:nvGrpSpPr>
          <p:cNvPr id="9017" name="unit-2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0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6" name="A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020" name="unit-2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0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9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023" name="unit-2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2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02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0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5" name="2. ___ 2026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August</a:t>
              </a:r>
            </a:p>
          </p:txBody>
        </p:sp>
      </p:grpSp>
      <p:grpSp>
        <p:nvGrpSpPr>
          <p:cNvPr id="9029" name="unit-2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8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032" name="unit-2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0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1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035" name="unit-2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4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03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0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7" name="3. ___ night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midnight</a:t>
              </a:r>
            </a:p>
          </p:txBody>
        </p:sp>
      </p:grpSp>
      <p:grpSp>
        <p:nvGrpSpPr>
          <p:cNvPr id="9041" name="unit-2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0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0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044" name="unit-2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0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3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047" name="unit-2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0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6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05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0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9" name="4. ___ 3:30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7:15</a:t>
              </a:r>
            </a:p>
          </p:txBody>
        </p:sp>
      </p:grpSp>
      <p:grpSp>
        <p:nvGrpSpPr>
          <p:cNvPr id="9053" name="unit-2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0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2" name="A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</a:t>
              </a:r>
            </a:p>
          </p:txBody>
        </p:sp>
      </p:grpSp>
      <p:grpSp>
        <p:nvGrpSpPr>
          <p:cNvPr id="9056" name="unit-2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0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5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9059" name="unit-2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0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8" name="C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</a:t>
              </a:r>
            </a:p>
          </p:txBody>
        </p:sp>
      </p:grpSp>
      <p:grpSp>
        <p:nvGrpSpPr>
          <p:cNvPr id="906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0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1" name="5. ___ wint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spring</a:t>
              </a:r>
            </a:p>
          </p:txBody>
        </p:sp>
      </p:grpSp>
      <p:grpSp>
        <p:nvGrpSpPr>
          <p:cNvPr id="9065" name="unit-2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4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068" name="unit-2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0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7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071" name="unit-2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0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sp>
        <p:nvSpPr>
          <p:cNvPr id="907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7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07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4" name="A1 GRAMMAR  •  UNIT 2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21  •  REVEAL</a:t>
              </a:r>
            </a:p>
          </p:txBody>
        </p:sp>
      </p:grpSp>
      <p:grpSp>
        <p:nvGrpSpPr>
          <p:cNvPr id="907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07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7" name="12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8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08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82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08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08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85" name="Prepositions of tim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time: choose the answer</a:t>
              </a:r>
            </a:p>
          </p:txBody>
        </p:sp>
      </p:grpSp>
      <p:grpSp>
        <p:nvGrpSpPr>
          <p:cNvPr id="908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08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8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09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9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0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2" name="1. ___ Friday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Monday</a:t>
              </a:r>
            </a:p>
          </p:txBody>
        </p:sp>
      </p:grpSp>
      <p:grpSp>
        <p:nvGrpSpPr>
          <p:cNvPr id="9096" name="unit-2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0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5" name="A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099" name="unit-2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0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8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102" name="unit-2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1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1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10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1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4" name="2. ___ 2026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August</a:t>
              </a:r>
            </a:p>
          </p:txBody>
        </p:sp>
      </p:grpSp>
      <p:grpSp>
        <p:nvGrpSpPr>
          <p:cNvPr id="9108" name="unit-2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7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111" name="unit-2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0" name="B. 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114" name="unit-2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3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11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1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6" name="3. ___ night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midnight</a:t>
              </a:r>
            </a:p>
          </p:txBody>
        </p:sp>
      </p:grpSp>
      <p:grpSp>
        <p:nvGrpSpPr>
          <p:cNvPr id="9120" name="unit-2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9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123" name="unit-2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1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2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126" name="unit-2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1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5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12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1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8" name="4. ___ 3:30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7:15</a:t>
              </a:r>
            </a:p>
          </p:txBody>
        </p:sp>
      </p:grpSp>
      <p:grpSp>
        <p:nvGrpSpPr>
          <p:cNvPr id="9132" name="unit-2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1" name="A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</a:t>
              </a:r>
            </a:p>
          </p:txBody>
        </p:sp>
      </p:grpSp>
      <p:grpSp>
        <p:nvGrpSpPr>
          <p:cNvPr id="9135" name="unit-2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1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4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9138" name="unit-2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1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7" name="C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</a:t>
              </a:r>
            </a:p>
          </p:txBody>
        </p:sp>
      </p:grpSp>
      <p:grpSp>
        <p:nvGrpSpPr>
          <p:cNvPr id="914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1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0" name="5. ___ wint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spring</a:t>
              </a:r>
            </a:p>
          </p:txBody>
        </p:sp>
      </p:grpSp>
      <p:grpSp>
        <p:nvGrpSpPr>
          <p:cNvPr id="9144" name="unit-2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3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147" name="unit-2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6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150" name="unit-2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9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sp>
        <p:nvSpPr>
          <p:cNvPr id="915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5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15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3" name="A1 GRAMMAR  •  UNIT 2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21  •  REVEAL</a:t>
              </a:r>
            </a:p>
          </p:txBody>
        </p:sp>
      </p:grpSp>
      <p:grpSp>
        <p:nvGrpSpPr>
          <p:cNvPr id="915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15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6" name="12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6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16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1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16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16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4" name="Prepositions of tim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time: choose the answer</a:t>
              </a:r>
            </a:p>
          </p:txBody>
        </p:sp>
      </p:grpSp>
      <p:grpSp>
        <p:nvGrpSpPr>
          <p:cNvPr id="916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16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916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7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1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1" name="1. ___ Friday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Monday</a:t>
              </a:r>
            </a:p>
          </p:txBody>
        </p:sp>
      </p:grpSp>
      <p:grpSp>
        <p:nvGrpSpPr>
          <p:cNvPr id="9175" name="unit-2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1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4" name="A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178" name="unit-2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1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7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181" name="unit-2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0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18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1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3" name="2. ___ 2026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August</a:t>
              </a:r>
            </a:p>
          </p:txBody>
        </p:sp>
      </p:grpSp>
      <p:grpSp>
        <p:nvGrpSpPr>
          <p:cNvPr id="9187" name="unit-2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6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190" name="unit-2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1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9" name="B. 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193" name="unit-2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2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19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1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5" name="3. ___ night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midnight</a:t>
              </a:r>
            </a:p>
          </p:txBody>
        </p:sp>
      </p:grpSp>
      <p:grpSp>
        <p:nvGrpSpPr>
          <p:cNvPr id="9199" name="unit-2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8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202" name="unit-2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2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1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205" name="unit-2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2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4" name="C. 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20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2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7" name="4. ___ 3:30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7:15</a:t>
              </a:r>
            </a:p>
          </p:txBody>
        </p:sp>
      </p:grpSp>
      <p:grpSp>
        <p:nvGrpSpPr>
          <p:cNvPr id="9211" name="unit-2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0" name="A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</a:t>
              </a:r>
            </a:p>
          </p:txBody>
        </p:sp>
      </p:grpSp>
      <p:grpSp>
        <p:nvGrpSpPr>
          <p:cNvPr id="9214" name="unit-2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2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3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9217" name="unit-2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2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6" name="C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</a:t>
              </a:r>
            </a:p>
          </p:txBody>
        </p:sp>
      </p:grpSp>
      <p:grpSp>
        <p:nvGrpSpPr>
          <p:cNvPr id="922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2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9" name="5. ___ wint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spring</a:t>
              </a:r>
            </a:p>
          </p:txBody>
        </p:sp>
      </p:grpSp>
      <p:grpSp>
        <p:nvGrpSpPr>
          <p:cNvPr id="9223" name="unit-2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2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226" name="unit-2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5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229" name="unit-2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8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sp>
        <p:nvSpPr>
          <p:cNvPr id="923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3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23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2" name="A1 GRAMMAR  •  UNIT 2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21  •  REVEAL</a:t>
              </a:r>
            </a:p>
          </p:txBody>
        </p:sp>
      </p:grpSp>
      <p:grpSp>
        <p:nvGrpSpPr>
          <p:cNvPr id="923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23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5" name="12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4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23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0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24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24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3" name="Prepositions of tim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time: choose the answer</a:t>
              </a:r>
            </a:p>
          </p:txBody>
        </p:sp>
      </p:grpSp>
      <p:grpSp>
        <p:nvGrpSpPr>
          <p:cNvPr id="924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24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924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5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2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0" name="1. ___ Friday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Monday</a:t>
              </a:r>
            </a:p>
          </p:txBody>
        </p:sp>
      </p:grpSp>
      <p:grpSp>
        <p:nvGrpSpPr>
          <p:cNvPr id="9254" name="unit-2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2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3" name="A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257" name="unit-2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2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6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260" name="unit-2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2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9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26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2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2" name="2. ___ 2026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August</a:t>
              </a:r>
            </a:p>
          </p:txBody>
        </p:sp>
      </p:grpSp>
      <p:grpSp>
        <p:nvGrpSpPr>
          <p:cNvPr id="9266" name="unit-2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2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5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269" name="unit-2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8" name="B. 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272" name="unit-2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2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1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27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2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4" name="3. ___ night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midnight</a:t>
              </a:r>
            </a:p>
          </p:txBody>
        </p:sp>
      </p:grpSp>
      <p:grpSp>
        <p:nvGrpSpPr>
          <p:cNvPr id="9278" name="unit-2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2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7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281" name="unit-2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2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0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284" name="unit-2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2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3" name="C. 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28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2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6" name="4. ___ 3:30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7:15</a:t>
              </a:r>
            </a:p>
          </p:txBody>
        </p:sp>
      </p:grpSp>
      <p:grpSp>
        <p:nvGrpSpPr>
          <p:cNvPr id="9290" name="unit-2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2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9" name="A. 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</a:t>
              </a:r>
            </a:p>
          </p:txBody>
        </p:sp>
      </p:grpSp>
      <p:grpSp>
        <p:nvGrpSpPr>
          <p:cNvPr id="9293" name="unit-2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2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2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9296" name="unit-2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2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5" name="C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</a:t>
              </a:r>
            </a:p>
          </p:txBody>
        </p:sp>
      </p:grpSp>
      <p:grpSp>
        <p:nvGrpSpPr>
          <p:cNvPr id="929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2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8" name="5. ___ wint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spring</a:t>
              </a:r>
            </a:p>
          </p:txBody>
        </p:sp>
      </p:grpSp>
      <p:grpSp>
        <p:nvGrpSpPr>
          <p:cNvPr id="9302" name="unit-2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1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305" name="unit-2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4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308" name="unit-2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7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sp>
        <p:nvSpPr>
          <p:cNvPr id="930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1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31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1" name="A1 GRAMMAR  •  UNIT 2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21  •  REVEAL</a:t>
              </a:r>
            </a:p>
          </p:txBody>
        </p:sp>
      </p:grpSp>
      <p:grpSp>
        <p:nvGrpSpPr>
          <p:cNvPr id="931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31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4" name="12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2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31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9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32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32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22" name="Prepositions of tim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Prepositions of time: choose the answer</a:t>
              </a:r>
            </a:p>
          </p:txBody>
        </p:sp>
      </p:grpSp>
      <p:grpSp>
        <p:nvGrpSpPr>
          <p:cNvPr id="932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32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2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32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3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3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29" name="1. ___ Friday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Monday</a:t>
              </a:r>
            </a:p>
          </p:txBody>
        </p:sp>
      </p:grpSp>
      <p:grpSp>
        <p:nvGrpSpPr>
          <p:cNvPr id="9333" name="unit-2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3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2" name="A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336" name="unit-2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3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5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339" name="unit-2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3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8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34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3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1" name="2. ___ 2026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August</a:t>
              </a:r>
            </a:p>
          </p:txBody>
        </p:sp>
      </p:grpSp>
      <p:grpSp>
        <p:nvGrpSpPr>
          <p:cNvPr id="9345" name="unit-2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4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348" name="unit-2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7" name="B. 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351" name="unit-2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3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0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35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3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3" name="3. ___ night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midnight</a:t>
              </a:r>
            </a:p>
          </p:txBody>
        </p:sp>
      </p:grpSp>
      <p:grpSp>
        <p:nvGrpSpPr>
          <p:cNvPr id="9357" name="unit-2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6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360" name="unit-2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3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9" name="B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363" name="unit-2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3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2" name="C. 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936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3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5" name="4. ___ 3:30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7:15</a:t>
              </a:r>
            </a:p>
          </p:txBody>
        </p:sp>
      </p:grpSp>
      <p:grpSp>
        <p:nvGrpSpPr>
          <p:cNvPr id="9369" name="unit-2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3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8" name="A. 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</a:t>
              </a:r>
            </a:p>
          </p:txBody>
        </p:sp>
      </p:grpSp>
      <p:grpSp>
        <p:nvGrpSpPr>
          <p:cNvPr id="9372" name="unit-2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3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1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9375" name="unit-2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3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4" name="C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</a:t>
              </a:r>
            </a:p>
          </p:txBody>
        </p:sp>
      </p:grpSp>
      <p:grpSp>
        <p:nvGrpSpPr>
          <p:cNvPr id="937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3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7" name="5. ___ winte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spring</a:t>
              </a:r>
            </a:p>
          </p:txBody>
        </p:sp>
      </p:grpSp>
      <p:grpSp>
        <p:nvGrpSpPr>
          <p:cNvPr id="9381" name="unit-2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0" name="A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on</a:t>
              </a:r>
            </a:p>
          </p:txBody>
        </p:sp>
      </p:grpSp>
      <p:grpSp>
        <p:nvGrpSpPr>
          <p:cNvPr id="9384" name="unit-2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3" name="B. 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</a:t>
              </a:r>
            </a:p>
          </p:txBody>
        </p:sp>
      </p:grpSp>
      <p:grpSp>
        <p:nvGrpSpPr>
          <p:cNvPr id="9387" name="unit-2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6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sp>
        <p:nvSpPr>
          <p:cNvPr id="938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9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38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0" name="A1 GRAMMAR  •  UNIT 2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21  •  REVEAL</a:t>
              </a:r>
            </a:p>
          </p:txBody>
        </p:sp>
      </p:grpSp>
      <p:grpSp>
        <p:nvGrpSpPr>
          <p:cNvPr id="939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39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3" name="12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9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939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8" name="UNIT 2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EXPLANATION</a:t>
              </a:r>
            </a:p>
          </p:txBody>
        </p:sp>
      </p:grpSp>
      <p:grpSp>
        <p:nvGrpSpPr>
          <p:cNvPr id="940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940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1" name="Countable and uncountable nou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Countable and uncountable nouns</a:t>
              </a:r>
            </a:p>
          </p:txBody>
        </p:sp>
      </p:grpSp>
      <p:sp>
        <p:nvSpPr>
          <p:cNvPr id="940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0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940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940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940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8" name="Countable nouns can be singular or plural. Uncountable nouns normally have no plural and use a singular verb. Use containers to count them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Countable nouns can be singular or plural. Uncountable nouns normally have no plural and use a singular verb. Use containers to count them.</a:t>
              </a:r>
            </a:p>
          </p:txBody>
        </p:sp>
      </p:grpSp>
      <p:grpSp>
        <p:nvGrpSpPr>
          <p:cNvPr id="941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941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941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941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4" name="Use a container for quantities: two bottles of milk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 container for quantities: two bottles of milk.</a:t>
              </a:r>
            </a:p>
          </p:txBody>
        </p:sp>
      </p:grpSp>
      <p:sp>
        <p:nvSpPr>
          <p:cNvPr id="941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1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941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942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942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1" name="countable: one, two...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countable: one, two...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uncountable: no plural</a:t>
              </a:r>
            </a:p>
          </p:txBody>
        </p:sp>
      </p:grpSp>
      <p:grpSp>
        <p:nvGrpSpPr>
          <p:cNvPr id="942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942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942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2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942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943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943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1" name="1.  an apple / two apples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an apple / two apples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some water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a bottle of water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apple = countable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water = uncountable</a:t>
              </a:r>
            </a:p>
          </p:txBody>
        </p:sp>
      </p:grpSp>
      <p:sp>
        <p:nvSpPr>
          <p:cNvPr id="943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3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943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5" name="A1 GRAMMAR  •  UNIT 22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22  •  EXPLANATION</a:t>
              </a:r>
            </a:p>
          </p:txBody>
        </p:sp>
      </p:grpSp>
      <p:grpSp>
        <p:nvGrpSpPr>
          <p:cNvPr id="943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43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8" name="13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4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44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43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44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44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46" name="Countable and uncountable 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Countable and uncountable nouns: choose the answer</a:t>
              </a:r>
            </a:p>
          </p:txBody>
        </p:sp>
      </p:grpSp>
      <p:grpSp>
        <p:nvGrpSpPr>
          <p:cNvPr id="945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44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4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45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5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4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3" name="1. Is it C or U? bread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Is it C or U? sugar</a:t>
              </a:r>
            </a:p>
          </p:txBody>
        </p:sp>
      </p:grpSp>
      <p:grpSp>
        <p:nvGrpSpPr>
          <p:cNvPr id="9457" name="unit-2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4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6" name="A. 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</a:t>
              </a:r>
            </a:p>
          </p:txBody>
        </p:sp>
      </p:grpSp>
      <p:grpSp>
        <p:nvGrpSpPr>
          <p:cNvPr id="9460" name="unit-2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9" name="B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</a:t>
              </a:r>
            </a:p>
          </p:txBody>
        </p:sp>
      </p:grpSp>
      <p:grpSp>
        <p:nvGrpSpPr>
          <p:cNvPr id="9463" name="unit-2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2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46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4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5" name="2. Is it C or U? chai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Is it C or U? banana</a:t>
              </a:r>
            </a:p>
          </p:txBody>
        </p:sp>
      </p:grpSp>
      <p:grpSp>
        <p:nvGrpSpPr>
          <p:cNvPr id="9469" name="unit-2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8" name="A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</a:t>
              </a:r>
            </a:p>
          </p:txBody>
        </p:sp>
      </p:grpSp>
      <p:grpSp>
        <p:nvGrpSpPr>
          <p:cNvPr id="9472" name="unit-2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1" name="B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</a:t>
              </a:r>
            </a:p>
          </p:txBody>
        </p:sp>
      </p:grpSp>
      <p:grpSp>
        <p:nvGrpSpPr>
          <p:cNvPr id="9475" name="unit-2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4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47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4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7" name="3. Is it C or U? ric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Is it C or U? water</a:t>
              </a:r>
            </a:p>
          </p:txBody>
        </p:sp>
      </p:grpSp>
      <p:grpSp>
        <p:nvGrpSpPr>
          <p:cNvPr id="9481" name="unit-2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4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0" name="A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</a:t>
              </a:r>
            </a:p>
          </p:txBody>
        </p:sp>
      </p:grpSp>
      <p:grpSp>
        <p:nvGrpSpPr>
          <p:cNvPr id="9484" name="unit-2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4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3" name="B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 and U</a:t>
              </a:r>
            </a:p>
          </p:txBody>
        </p:sp>
      </p:grpSp>
      <p:grpSp>
        <p:nvGrpSpPr>
          <p:cNvPr id="9487" name="unit-2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4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6" name="C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</a:t>
              </a:r>
            </a:p>
          </p:txBody>
        </p:sp>
      </p:grpSp>
      <p:grpSp>
        <p:nvGrpSpPr>
          <p:cNvPr id="949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4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9" name="4. Is it C or U? egg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Is it C or U? apple</a:t>
              </a:r>
            </a:p>
          </p:txBody>
        </p:sp>
      </p:grpSp>
      <p:grpSp>
        <p:nvGrpSpPr>
          <p:cNvPr id="9493" name="unit-2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4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2" name="A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</a:t>
              </a:r>
            </a:p>
          </p:txBody>
        </p:sp>
      </p:grpSp>
      <p:grpSp>
        <p:nvGrpSpPr>
          <p:cNvPr id="9496" name="unit-2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4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5" name="B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</a:t>
              </a:r>
            </a:p>
          </p:txBody>
        </p:sp>
      </p:grpSp>
      <p:grpSp>
        <p:nvGrpSpPr>
          <p:cNvPr id="9499" name="unit-2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4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8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50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5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1" name="5. Complete: two ___ of milk (bottl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Complete: three ___ of water (glass)</a:t>
              </a:r>
            </a:p>
          </p:txBody>
        </p:sp>
      </p:grpSp>
      <p:grpSp>
        <p:nvGrpSpPr>
          <p:cNvPr id="9505" name="unit-2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4" name="A. bo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glass</a:t>
              </a:r>
            </a:p>
          </p:txBody>
        </p:sp>
      </p:grpSp>
      <p:grpSp>
        <p:nvGrpSpPr>
          <p:cNvPr id="9508" name="unit-2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7" name="B. bottl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glasses</a:t>
              </a:r>
            </a:p>
          </p:txBody>
        </p:sp>
      </p:grpSp>
      <p:grpSp>
        <p:nvGrpSpPr>
          <p:cNvPr id="9511" name="unit-2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0" name="C. bottle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glasseses</a:t>
              </a:r>
            </a:p>
          </p:txBody>
        </p:sp>
      </p:grpSp>
      <p:sp>
        <p:nvSpPr>
          <p:cNvPr id="951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1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51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4" name="A1 GRAMMAR  •  UNIT 2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22  •  REVEAL</a:t>
              </a:r>
            </a:p>
          </p:txBody>
        </p:sp>
      </p:grpSp>
      <p:grpSp>
        <p:nvGrpSpPr>
          <p:cNvPr id="951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51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7" name="13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2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52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2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52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52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5" name="Countable and uncountable 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Countable and uncountable nouns: choose the answer</a:t>
              </a:r>
            </a:p>
          </p:txBody>
        </p:sp>
      </p:grpSp>
      <p:grpSp>
        <p:nvGrpSpPr>
          <p:cNvPr id="952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52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53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3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5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2" name="1. Is it C or U? bread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Is it C or U? sugar</a:t>
              </a:r>
            </a:p>
          </p:txBody>
        </p:sp>
      </p:grpSp>
      <p:grpSp>
        <p:nvGrpSpPr>
          <p:cNvPr id="9536" name="unit-2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5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5" name="A. 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</a:t>
              </a:r>
            </a:p>
          </p:txBody>
        </p:sp>
      </p:grpSp>
      <p:grpSp>
        <p:nvGrpSpPr>
          <p:cNvPr id="9539" name="unit-2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5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8" name="B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</a:t>
              </a:r>
            </a:p>
          </p:txBody>
        </p:sp>
      </p:grpSp>
      <p:grpSp>
        <p:nvGrpSpPr>
          <p:cNvPr id="9542" name="unit-2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5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1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54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5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4" name="2. Is it C or U? chai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Is it C or U? banana</a:t>
              </a:r>
            </a:p>
          </p:txBody>
        </p:sp>
      </p:grpSp>
      <p:grpSp>
        <p:nvGrpSpPr>
          <p:cNvPr id="9548" name="unit-2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7" name="A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</a:t>
              </a:r>
            </a:p>
          </p:txBody>
        </p:sp>
      </p:grpSp>
      <p:grpSp>
        <p:nvGrpSpPr>
          <p:cNvPr id="9551" name="unit-2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0" name="B. C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</a:t>
              </a:r>
            </a:p>
          </p:txBody>
        </p:sp>
      </p:grpSp>
      <p:grpSp>
        <p:nvGrpSpPr>
          <p:cNvPr id="9554" name="unit-2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5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3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55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5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6" name="3. Is it C or U? ric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Is it C or U? water</a:t>
              </a:r>
            </a:p>
          </p:txBody>
        </p:sp>
      </p:grpSp>
      <p:grpSp>
        <p:nvGrpSpPr>
          <p:cNvPr id="9560" name="unit-2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9" name="A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</a:t>
              </a:r>
            </a:p>
          </p:txBody>
        </p:sp>
      </p:grpSp>
      <p:grpSp>
        <p:nvGrpSpPr>
          <p:cNvPr id="9563" name="unit-2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5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2" name="B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 and U</a:t>
              </a:r>
            </a:p>
          </p:txBody>
        </p:sp>
      </p:grpSp>
      <p:grpSp>
        <p:nvGrpSpPr>
          <p:cNvPr id="9566" name="unit-2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5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5" name="C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</a:t>
              </a:r>
            </a:p>
          </p:txBody>
        </p:sp>
      </p:grpSp>
      <p:grpSp>
        <p:nvGrpSpPr>
          <p:cNvPr id="956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5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8" name="4. Is it C or U? egg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Is it C or U? apple</a:t>
              </a:r>
            </a:p>
          </p:txBody>
        </p:sp>
      </p:grpSp>
      <p:grpSp>
        <p:nvGrpSpPr>
          <p:cNvPr id="9572" name="unit-2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1" name="A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</a:t>
              </a:r>
            </a:p>
          </p:txBody>
        </p:sp>
      </p:grpSp>
      <p:grpSp>
        <p:nvGrpSpPr>
          <p:cNvPr id="9575" name="unit-2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5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4" name="B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</a:t>
              </a:r>
            </a:p>
          </p:txBody>
        </p:sp>
      </p:grpSp>
      <p:grpSp>
        <p:nvGrpSpPr>
          <p:cNvPr id="9578" name="unit-2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5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7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58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5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0" name="5. Complete: two ___ of milk (bottl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Complete: three ___ of water (glass)</a:t>
              </a:r>
            </a:p>
          </p:txBody>
        </p:sp>
      </p:grpSp>
      <p:grpSp>
        <p:nvGrpSpPr>
          <p:cNvPr id="9584" name="unit-2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3" name="A. bo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glass</a:t>
              </a:r>
            </a:p>
          </p:txBody>
        </p:sp>
      </p:grpSp>
      <p:grpSp>
        <p:nvGrpSpPr>
          <p:cNvPr id="9587" name="unit-2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6" name="B. bottl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glasses</a:t>
              </a:r>
            </a:p>
          </p:txBody>
        </p:sp>
      </p:grpSp>
      <p:grpSp>
        <p:nvGrpSpPr>
          <p:cNvPr id="9590" name="unit-2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9" name="C. bottle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glasseses</a:t>
              </a:r>
            </a:p>
          </p:txBody>
        </p:sp>
      </p:grpSp>
      <p:sp>
        <p:nvSpPr>
          <p:cNvPr id="959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9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59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3" name="A1 GRAMMAR  •  UNIT 2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22  •  REVEAL</a:t>
              </a:r>
            </a:p>
          </p:txBody>
        </p:sp>
      </p:grpSp>
      <p:grpSp>
        <p:nvGrpSpPr>
          <p:cNvPr id="959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59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6" name="13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0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60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1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60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0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4" name="Countable and uncountable 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Countable and uncountable nouns: choose the answer</a:t>
              </a:r>
            </a:p>
          </p:txBody>
        </p:sp>
      </p:grpSp>
      <p:grpSp>
        <p:nvGrpSpPr>
          <p:cNvPr id="960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60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960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1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6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1" name="1. Is it C or U? bread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Is it C or U? sugar</a:t>
              </a:r>
            </a:p>
          </p:txBody>
        </p:sp>
      </p:grpSp>
      <p:grpSp>
        <p:nvGrpSpPr>
          <p:cNvPr id="9615" name="unit-2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6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4" name="A. 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</a:t>
              </a:r>
            </a:p>
          </p:txBody>
        </p:sp>
      </p:grpSp>
      <p:grpSp>
        <p:nvGrpSpPr>
          <p:cNvPr id="9618" name="unit-2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6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7" name="B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</a:t>
              </a:r>
            </a:p>
          </p:txBody>
        </p:sp>
      </p:grpSp>
      <p:grpSp>
        <p:nvGrpSpPr>
          <p:cNvPr id="9621" name="unit-2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0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62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6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3" name="2. Is it C or U? chai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Is it C or U? banana</a:t>
              </a:r>
            </a:p>
          </p:txBody>
        </p:sp>
      </p:grpSp>
      <p:grpSp>
        <p:nvGrpSpPr>
          <p:cNvPr id="9627" name="unit-2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6" name="A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</a:t>
              </a:r>
            </a:p>
          </p:txBody>
        </p:sp>
      </p:grpSp>
      <p:grpSp>
        <p:nvGrpSpPr>
          <p:cNvPr id="9630" name="unit-2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6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9" name="B. C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</a:t>
              </a:r>
            </a:p>
          </p:txBody>
        </p:sp>
      </p:grpSp>
      <p:grpSp>
        <p:nvGrpSpPr>
          <p:cNvPr id="9633" name="unit-2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2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63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6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5" name="3. Is it C or U? ric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Is it C or U? water</a:t>
              </a:r>
            </a:p>
          </p:txBody>
        </p:sp>
      </p:grpSp>
      <p:grpSp>
        <p:nvGrpSpPr>
          <p:cNvPr id="9639" name="unit-2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8" name="A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</a:t>
              </a:r>
            </a:p>
          </p:txBody>
        </p:sp>
      </p:grpSp>
      <p:grpSp>
        <p:nvGrpSpPr>
          <p:cNvPr id="9642" name="unit-2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6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1" name="B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 and U</a:t>
              </a:r>
            </a:p>
          </p:txBody>
        </p:sp>
      </p:grpSp>
      <p:grpSp>
        <p:nvGrpSpPr>
          <p:cNvPr id="9645" name="unit-2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6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4" name="C. 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</a:t>
              </a:r>
            </a:p>
          </p:txBody>
        </p:sp>
      </p:grpSp>
      <p:grpSp>
        <p:nvGrpSpPr>
          <p:cNvPr id="964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6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7" name="4. Is it C or U? egg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Is it C or U? apple</a:t>
              </a:r>
            </a:p>
          </p:txBody>
        </p:sp>
      </p:grpSp>
      <p:grpSp>
        <p:nvGrpSpPr>
          <p:cNvPr id="9651" name="unit-2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0" name="A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</a:t>
              </a:r>
            </a:p>
          </p:txBody>
        </p:sp>
      </p:grpSp>
      <p:grpSp>
        <p:nvGrpSpPr>
          <p:cNvPr id="9654" name="unit-2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6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3" name="B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</a:t>
              </a:r>
            </a:p>
          </p:txBody>
        </p:sp>
      </p:grpSp>
      <p:grpSp>
        <p:nvGrpSpPr>
          <p:cNvPr id="9657" name="unit-2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6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6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66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6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9" name="5. Complete: two ___ of milk (bottl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Complete: three ___ of water (glass)</a:t>
              </a:r>
            </a:p>
          </p:txBody>
        </p:sp>
      </p:grpSp>
      <p:grpSp>
        <p:nvGrpSpPr>
          <p:cNvPr id="9663" name="unit-2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2" name="A. bo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glass</a:t>
              </a:r>
            </a:p>
          </p:txBody>
        </p:sp>
      </p:grpSp>
      <p:grpSp>
        <p:nvGrpSpPr>
          <p:cNvPr id="9666" name="unit-2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5" name="B. bottl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glasses</a:t>
              </a:r>
            </a:p>
          </p:txBody>
        </p:sp>
      </p:grpSp>
      <p:grpSp>
        <p:nvGrpSpPr>
          <p:cNvPr id="9669" name="unit-2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8" name="C. bottle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glasseses</a:t>
              </a:r>
            </a:p>
          </p:txBody>
        </p:sp>
      </p:grpSp>
      <p:sp>
        <p:nvSpPr>
          <p:cNvPr id="967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7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67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2" name="A1 GRAMMAR  •  UNIT 2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22  •  REVEAL</a:t>
              </a:r>
            </a:p>
          </p:txBody>
        </p:sp>
      </p:grpSp>
      <p:grpSp>
        <p:nvGrpSpPr>
          <p:cNvPr id="967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67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5" name="13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8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67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0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68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8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3" name="Countable and uncountable 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Countable and uncountable nouns: choose the answer</a:t>
              </a:r>
            </a:p>
          </p:txBody>
        </p:sp>
      </p:grpSp>
      <p:grpSp>
        <p:nvGrpSpPr>
          <p:cNvPr id="968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68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968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9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6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0" name="1. Is it C or U? bread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Is it C or U? sugar</a:t>
              </a:r>
            </a:p>
          </p:txBody>
        </p:sp>
      </p:grpSp>
      <p:grpSp>
        <p:nvGrpSpPr>
          <p:cNvPr id="9694" name="unit-2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6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3" name="A. 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</a:t>
              </a:r>
            </a:p>
          </p:txBody>
        </p:sp>
      </p:grpSp>
      <p:grpSp>
        <p:nvGrpSpPr>
          <p:cNvPr id="9697" name="unit-2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6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6" name="B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</a:t>
              </a:r>
            </a:p>
          </p:txBody>
        </p:sp>
      </p:grpSp>
      <p:grpSp>
        <p:nvGrpSpPr>
          <p:cNvPr id="9700" name="unit-2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6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9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70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7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2" name="2. Is it C or U? chai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Is it C or U? banana</a:t>
              </a:r>
            </a:p>
          </p:txBody>
        </p:sp>
      </p:grpSp>
      <p:grpSp>
        <p:nvGrpSpPr>
          <p:cNvPr id="9706" name="unit-2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7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5" name="A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</a:t>
              </a:r>
            </a:p>
          </p:txBody>
        </p:sp>
      </p:grpSp>
      <p:grpSp>
        <p:nvGrpSpPr>
          <p:cNvPr id="9709" name="unit-2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8" name="B. C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</a:t>
              </a:r>
            </a:p>
          </p:txBody>
        </p:sp>
      </p:grpSp>
      <p:grpSp>
        <p:nvGrpSpPr>
          <p:cNvPr id="9712" name="unit-2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7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1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71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7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4" name="3. Is it C or U? ric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Is it C or U? water</a:t>
              </a:r>
            </a:p>
          </p:txBody>
        </p:sp>
      </p:grpSp>
      <p:grpSp>
        <p:nvGrpSpPr>
          <p:cNvPr id="9718" name="unit-2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7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7" name="A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</a:t>
              </a:r>
            </a:p>
          </p:txBody>
        </p:sp>
      </p:grpSp>
      <p:grpSp>
        <p:nvGrpSpPr>
          <p:cNvPr id="9721" name="unit-2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7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0" name="B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 and U</a:t>
              </a:r>
            </a:p>
          </p:txBody>
        </p:sp>
      </p:grpSp>
      <p:grpSp>
        <p:nvGrpSpPr>
          <p:cNvPr id="9724" name="unit-2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7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3" name="C. 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</a:t>
              </a:r>
            </a:p>
          </p:txBody>
        </p:sp>
      </p:grpSp>
      <p:grpSp>
        <p:nvGrpSpPr>
          <p:cNvPr id="972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7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6" name="4. Is it C or U? egg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Is it C or U? apple</a:t>
              </a:r>
            </a:p>
          </p:txBody>
        </p:sp>
      </p:grpSp>
      <p:grpSp>
        <p:nvGrpSpPr>
          <p:cNvPr id="9730" name="unit-2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7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9" name="A. C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</a:t>
              </a:r>
            </a:p>
          </p:txBody>
        </p:sp>
      </p:grpSp>
      <p:grpSp>
        <p:nvGrpSpPr>
          <p:cNvPr id="9733" name="unit-2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7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2" name="B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</a:t>
              </a:r>
            </a:p>
          </p:txBody>
        </p:sp>
      </p:grpSp>
      <p:grpSp>
        <p:nvGrpSpPr>
          <p:cNvPr id="9736" name="unit-2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7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5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73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7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8" name="5. Complete: two ___ of milk (bottl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Complete: three ___ of water (glass)</a:t>
              </a:r>
            </a:p>
          </p:txBody>
        </p:sp>
      </p:grpSp>
      <p:grpSp>
        <p:nvGrpSpPr>
          <p:cNvPr id="9742" name="unit-2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1" name="A. bo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glass</a:t>
              </a:r>
            </a:p>
          </p:txBody>
        </p:sp>
      </p:grpSp>
      <p:grpSp>
        <p:nvGrpSpPr>
          <p:cNvPr id="9745" name="unit-2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4" name="B. bottl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glasses</a:t>
              </a:r>
            </a:p>
          </p:txBody>
        </p:sp>
      </p:grpSp>
      <p:grpSp>
        <p:nvGrpSpPr>
          <p:cNvPr id="9748" name="unit-2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7" name="C. bottle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glasseses</a:t>
              </a:r>
            </a:p>
          </p:txBody>
        </p:sp>
      </p:grpSp>
      <p:sp>
        <p:nvSpPr>
          <p:cNvPr id="974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5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75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1" name="A1 GRAMMAR  •  UNIT 2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22  •  REVEAL</a:t>
              </a:r>
            </a:p>
          </p:txBody>
        </p:sp>
      </p:grpSp>
      <p:grpSp>
        <p:nvGrpSpPr>
          <p:cNvPr id="975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75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4" name="13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6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75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9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76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76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62" name="Countable and uncountable nou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Countable and uncountable nouns: choose the answer</a:t>
              </a:r>
            </a:p>
          </p:txBody>
        </p:sp>
      </p:grpSp>
      <p:grpSp>
        <p:nvGrpSpPr>
          <p:cNvPr id="976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76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6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76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7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7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69" name="1. Is it C or U? bread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Is it C or U? sugar</a:t>
              </a:r>
            </a:p>
          </p:txBody>
        </p:sp>
      </p:grpSp>
      <p:grpSp>
        <p:nvGrpSpPr>
          <p:cNvPr id="9773" name="unit-2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7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2" name="A. 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</a:t>
              </a:r>
            </a:p>
          </p:txBody>
        </p:sp>
      </p:grpSp>
      <p:grpSp>
        <p:nvGrpSpPr>
          <p:cNvPr id="9776" name="unit-2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7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5" name="B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</a:t>
              </a:r>
            </a:p>
          </p:txBody>
        </p:sp>
      </p:grpSp>
      <p:grpSp>
        <p:nvGrpSpPr>
          <p:cNvPr id="9779" name="unit-2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7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8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78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7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1" name="2. Is it C or U? chair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Is it C or U? banana</a:t>
              </a:r>
            </a:p>
          </p:txBody>
        </p:sp>
      </p:grpSp>
      <p:grpSp>
        <p:nvGrpSpPr>
          <p:cNvPr id="9785" name="unit-2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4" name="A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</a:t>
              </a:r>
            </a:p>
          </p:txBody>
        </p:sp>
      </p:grpSp>
      <p:grpSp>
        <p:nvGrpSpPr>
          <p:cNvPr id="9788" name="unit-2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7" name="B. C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</a:t>
              </a:r>
            </a:p>
          </p:txBody>
        </p:sp>
      </p:grpSp>
      <p:grpSp>
        <p:nvGrpSpPr>
          <p:cNvPr id="9791" name="unit-2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7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0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79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7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3" name="3. Is it C or U? rice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Is it C or U? water</a:t>
              </a:r>
            </a:p>
          </p:txBody>
        </p:sp>
      </p:grpSp>
      <p:grpSp>
        <p:nvGrpSpPr>
          <p:cNvPr id="9797" name="unit-2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6" name="A. C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</a:t>
              </a:r>
            </a:p>
          </p:txBody>
        </p:sp>
      </p:grpSp>
      <p:grpSp>
        <p:nvGrpSpPr>
          <p:cNvPr id="9800" name="unit-2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7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9" name="B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 and U</a:t>
              </a:r>
            </a:p>
          </p:txBody>
        </p:sp>
      </p:grpSp>
      <p:grpSp>
        <p:nvGrpSpPr>
          <p:cNvPr id="9803" name="unit-2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8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2" name="C. 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</a:t>
              </a:r>
            </a:p>
          </p:txBody>
        </p:sp>
      </p:grpSp>
      <p:grpSp>
        <p:nvGrpSpPr>
          <p:cNvPr id="980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8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5" name="4. Is it C or U? egg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Is it C or U? apple</a:t>
              </a:r>
            </a:p>
          </p:txBody>
        </p:sp>
      </p:grpSp>
      <p:grpSp>
        <p:nvGrpSpPr>
          <p:cNvPr id="9809" name="unit-2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8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8" name="A. C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</a:t>
              </a:r>
            </a:p>
          </p:txBody>
        </p:sp>
      </p:grpSp>
      <p:grpSp>
        <p:nvGrpSpPr>
          <p:cNvPr id="9812" name="unit-2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8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1" name="B.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</a:t>
              </a:r>
            </a:p>
          </p:txBody>
        </p:sp>
      </p:grpSp>
      <p:grpSp>
        <p:nvGrpSpPr>
          <p:cNvPr id="9815" name="unit-2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8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4" name="C. C and 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 and U</a:t>
              </a:r>
            </a:p>
          </p:txBody>
        </p:sp>
      </p:grpSp>
      <p:grpSp>
        <p:nvGrpSpPr>
          <p:cNvPr id="981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8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7" name="5. Complete: two ___ of milk (bottle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Complete: three ___ of water (glass)</a:t>
              </a:r>
            </a:p>
          </p:txBody>
        </p:sp>
      </p:grpSp>
      <p:grpSp>
        <p:nvGrpSpPr>
          <p:cNvPr id="9821" name="unit-2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0" name="A. bo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glass</a:t>
              </a:r>
            </a:p>
          </p:txBody>
        </p:sp>
      </p:grpSp>
      <p:grpSp>
        <p:nvGrpSpPr>
          <p:cNvPr id="9824" name="unit-2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3" name="B. bottl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glasses</a:t>
              </a:r>
            </a:p>
          </p:txBody>
        </p:sp>
      </p:grpSp>
      <p:grpSp>
        <p:nvGrpSpPr>
          <p:cNvPr id="9827" name="unit-2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6" name="C. bottle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glasseses</a:t>
              </a:r>
            </a:p>
          </p:txBody>
        </p:sp>
      </p:grpSp>
      <p:sp>
        <p:nvSpPr>
          <p:cNvPr id="982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3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82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0" name="A1 GRAMMAR  •  UNIT 2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22  •  REVEAL</a:t>
              </a:r>
            </a:p>
          </p:txBody>
        </p:sp>
      </p:grpSp>
      <p:grpSp>
        <p:nvGrpSpPr>
          <p:cNvPr id="983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83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3" name="13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3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983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8" name="UNIT 2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EXPLANATION</a:t>
              </a:r>
            </a:p>
          </p:txBody>
        </p:sp>
      </p:grpSp>
      <p:grpSp>
        <p:nvGrpSpPr>
          <p:cNvPr id="984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984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1" name="Some and any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Some and any</a:t>
              </a:r>
            </a:p>
          </p:txBody>
        </p:sp>
      </p:grpSp>
      <p:sp>
        <p:nvSpPr>
          <p:cNvPr id="984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4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984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984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984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8" name="Use some mainly in affirmative sentences and any mainly in negatives and questions. Some is also common in offers and requests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some mainly in affirmative sentences and any mainly in negatives and questions. Some is also common in offers and requests.</a:t>
              </a:r>
            </a:p>
          </p:txBody>
        </p:sp>
      </p:grpSp>
      <p:grpSp>
        <p:nvGrpSpPr>
          <p:cNvPr id="985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985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985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985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4" name="Offers often use some: Would you like some tea?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Offers often use some: Would you like some tea?</a:t>
              </a:r>
            </a:p>
          </p:txBody>
        </p:sp>
      </p:grpSp>
      <p:sp>
        <p:nvSpPr>
          <p:cNvPr id="985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5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985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986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986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1" name="some: usually positiv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some: usually positive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any: questions and negatives</a:t>
              </a:r>
            </a:p>
          </p:txBody>
        </p:sp>
      </p:grpSp>
      <p:grpSp>
        <p:nvGrpSpPr>
          <p:cNvPr id="986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986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986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6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986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987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987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1" name="1.  There are some apples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There are some apples.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There isn’t any sugar.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Would you like some tea?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There are some biscuits.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We haven’t got any juice.</a:t>
              </a:r>
            </a:p>
          </p:txBody>
        </p:sp>
      </p:grpSp>
      <p:sp>
        <p:nvSpPr>
          <p:cNvPr id="987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7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987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5" name="A1 GRAMMAR  •  UNIT 23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23  •  EXPLANATION</a:t>
              </a:r>
            </a:p>
          </p:txBody>
        </p:sp>
      </p:grpSp>
      <p:grpSp>
        <p:nvGrpSpPr>
          <p:cNvPr id="987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87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8" name="13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8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88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83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988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88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86" name="Some and any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Some and any: choose the answer</a:t>
              </a:r>
            </a:p>
          </p:txBody>
        </p:sp>
      </p:grpSp>
      <p:grpSp>
        <p:nvGrpSpPr>
          <p:cNvPr id="989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88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8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89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9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8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3" name="1. I have ___ friends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bought ___ fruit for lunch.</a:t>
              </a:r>
            </a:p>
          </p:txBody>
        </p:sp>
      </p:grpSp>
      <p:grpSp>
        <p:nvGrpSpPr>
          <p:cNvPr id="9897" name="unit-2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8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6" name="A. so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9900" name="unit-2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9" name="B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9903" name="unit-2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2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990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9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5" name="2. Have you got ___ mone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Is there ___ juice in the fridge?</a:t>
              </a:r>
            </a:p>
          </p:txBody>
        </p:sp>
      </p:grpSp>
      <p:grpSp>
        <p:nvGrpSpPr>
          <p:cNvPr id="9909" name="unit-2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8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9912" name="unit-2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1" name="B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9915" name="unit-2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4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991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9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7" name="3. We don’t need ___ egg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don’t have ___ questions.</a:t>
              </a:r>
            </a:p>
          </p:txBody>
        </p:sp>
      </p:grpSp>
      <p:grpSp>
        <p:nvGrpSpPr>
          <p:cNvPr id="9921" name="unit-2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9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0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9924" name="unit-2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9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3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9927" name="unit-2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9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6" name="C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any</a:t>
              </a:r>
            </a:p>
          </p:txBody>
        </p:sp>
      </p:grpSp>
      <p:grpSp>
        <p:nvGrpSpPr>
          <p:cNvPr id="993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9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9" name="4. Would you like ___ cak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Would you like ___ tea?</a:t>
              </a:r>
            </a:p>
          </p:txBody>
        </p:sp>
      </p:grpSp>
      <p:grpSp>
        <p:nvGrpSpPr>
          <p:cNvPr id="9933" name="unit-2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9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2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9936" name="unit-2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9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5" name="B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9939" name="unit-2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9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8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994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9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1" name="5. There is ___ cheese in the frid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There are ___ biscuits on the table.</a:t>
              </a:r>
            </a:p>
          </p:txBody>
        </p:sp>
      </p:grpSp>
      <p:grpSp>
        <p:nvGrpSpPr>
          <p:cNvPr id="9945" name="unit-2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4" name="A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any</a:t>
              </a:r>
            </a:p>
          </p:txBody>
        </p:sp>
      </p:grpSp>
      <p:grpSp>
        <p:nvGrpSpPr>
          <p:cNvPr id="9948" name="unit-2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7" name="B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some</a:t>
              </a:r>
            </a:p>
          </p:txBody>
        </p:sp>
      </p:grpSp>
      <p:grpSp>
        <p:nvGrpSpPr>
          <p:cNvPr id="9951" name="unit-2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9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0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sp>
        <p:nvSpPr>
          <p:cNvPr id="995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5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995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4" name="A1 GRAMMAR  •  UNIT 2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23  •  REVEAL</a:t>
              </a:r>
            </a:p>
          </p:txBody>
        </p:sp>
      </p:grpSp>
      <p:grpSp>
        <p:nvGrpSpPr>
          <p:cNvPr id="995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95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7" name="13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6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96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2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996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96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5" name="Some and any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Some and any: choose the answer</a:t>
              </a:r>
            </a:p>
          </p:txBody>
        </p:sp>
      </p:grpSp>
      <p:grpSp>
        <p:nvGrpSpPr>
          <p:cNvPr id="996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96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97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7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9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2" name="1. I have ___ friends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bought ___ fruit for lunch.</a:t>
              </a:r>
            </a:p>
          </p:txBody>
        </p:sp>
      </p:grpSp>
      <p:grpSp>
        <p:nvGrpSpPr>
          <p:cNvPr id="9976" name="unit-2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9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5" name="A. so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9979" name="unit-2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9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8" name="B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9982" name="unit-2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9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1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998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9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4" name="2. Have you got ___ mone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Is there ___ juice in the fridge?</a:t>
              </a:r>
            </a:p>
          </p:txBody>
        </p:sp>
      </p:grpSp>
      <p:grpSp>
        <p:nvGrpSpPr>
          <p:cNvPr id="9988" name="unit-2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7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9991" name="unit-2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0" name="B. 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9994" name="unit-2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9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3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999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9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6" name="3. We don’t need ___ egg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don’t have ___ questions.</a:t>
              </a:r>
            </a:p>
          </p:txBody>
        </p:sp>
      </p:grpSp>
      <p:grpSp>
        <p:nvGrpSpPr>
          <p:cNvPr id="10000" name="unit-2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9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003" name="unit-2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0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2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006" name="unit-2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5" name="C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any</a:t>
              </a:r>
            </a:p>
          </p:txBody>
        </p:sp>
      </p:grpSp>
      <p:grpSp>
        <p:nvGrpSpPr>
          <p:cNvPr id="1000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0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8" name="4. Would you like ___ cak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Would you like ___ tea?</a:t>
              </a:r>
            </a:p>
          </p:txBody>
        </p:sp>
      </p:grpSp>
      <p:grpSp>
        <p:nvGrpSpPr>
          <p:cNvPr id="10012" name="unit-2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1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015" name="unit-2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0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4" name="B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10018" name="unit-2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0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7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02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0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0" name="5. There is ___ cheese in the frid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There are ___ biscuits on the table.</a:t>
              </a:r>
            </a:p>
          </p:txBody>
        </p:sp>
      </p:grpSp>
      <p:grpSp>
        <p:nvGrpSpPr>
          <p:cNvPr id="10024" name="unit-2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3" name="A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any</a:t>
              </a:r>
            </a:p>
          </p:txBody>
        </p:sp>
      </p:grpSp>
      <p:grpSp>
        <p:nvGrpSpPr>
          <p:cNvPr id="10027" name="unit-2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6" name="B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some</a:t>
              </a:r>
            </a:p>
          </p:txBody>
        </p:sp>
      </p:grpSp>
      <p:grpSp>
        <p:nvGrpSpPr>
          <p:cNvPr id="10030" name="unit-2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0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9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sp>
        <p:nvSpPr>
          <p:cNvPr id="1003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3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03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33" name="A1 GRAMMAR  •  UNIT 2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23  •  REVEAL</a:t>
              </a:r>
            </a:p>
          </p:txBody>
        </p:sp>
      </p:grpSp>
      <p:grpSp>
        <p:nvGrpSpPr>
          <p:cNvPr id="1003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03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36" name="13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4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04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1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04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04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4" name="Some and any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Some and any: choose the answer</a:t>
              </a:r>
            </a:p>
          </p:txBody>
        </p:sp>
      </p:grpSp>
      <p:grpSp>
        <p:nvGrpSpPr>
          <p:cNvPr id="1004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04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04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5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0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1" name="1. I have ___ friends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bought ___ fruit for lunch.</a:t>
              </a:r>
            </a:p>
          </p:txBody>
        </p:sp>
      </p:grpSp>
      <p:grpSp>
        <p:nvGrpSpPr>
          <p:cNvPr id="10055" name="unit-2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0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4" name="A. so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058" name="unit-2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0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7" name="B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10061" name="unit-2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0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0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06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0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3" name="2. Have you got ___ mone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Is there ___ juice in the fridge?</a:t>
              </a:r>
            </a:p>
          </p:txBody>
        </p:sp>
      </p:grpSp>
      <p:grpSp>
        <p:nvGrpSpPr>
          <p:cNvPr id="10067" name="unit-2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6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070" name="unit-2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0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9" name="B. 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10073" name="unit-2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0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2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07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0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5" name="3. We don’t need ___ egg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don’t have ___ questions.</a:t>
              </a:r>
            </a:p>
          </p:txBody>
        </p:sp>
      </p:grpSp>
      <p:grpSp>
        <p:nvGrpSpPr>
          <p:cNvPr id="10079" name="unit-2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8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082" name="unit-2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0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1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085" name="unit-2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4" name="C. 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any</a:t>
              </a:r>
            </a:p>
          </p:txBody>
        </p:sp>
      </p:grpSp>
      <p:grpSp>
        <p:nvGrpSpPr>
          <p:cNvPr id="1008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0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7" name="4. Would you like ___ cak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Would you like ___ tea?</a:t>
              </a:r>
            </a:p>
          </p:txBody>
        </p:sp>
      </p:grpSp>
      <p:grpSp>
        <p:nvGrpSpPr>
          <p:cNvPr id="10091" name="unit-2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0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0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094" name="unit-2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0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3" name="B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10097" name="unit-2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0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6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10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0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9" name="5. There is ___ cheese in the frid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There are ___ biscuits on the table.</a:t>
              </a:r>
            </a:p>
          </p:txBody>
        </p:sp>
      </p:grpSp>
      <p:grpSp>
        <p:nvGrpSpPr>
          <p:cNvPr id="10103" name="unit-2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2" name="A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any</a:t>
              </a:r>
            </a:p>
          </p:txBody>
        </p:sp>
      </p:grpSp>
      <p:grpSp>
        <p:nvGrpSpPr>
          <p:cNvPr id="10106" name="unit-2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5" name="B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some</a:t>
              </a:r>
            </a:p>
          </p:txBody>
        </p:sp>
      </p:grpSp>
      <p:grpSp>
        <p:nvGrpSpPr>
          <p:cNvPr id="10109" name="unit-2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1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8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sp>
        <p:nvSpPr>
          <p:cNvPr id="1011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1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11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2" name="A1 GRAMMAR  •  UNIT 2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23  •  REVEAL</a:t>
              </a:r>
            </a:p>
          </p:txBody>
        </p:sp>
      </p:grpSp>
      <p:grpSp>
        <p:nvGrpSpPr>
          <p:cNvPr id="1011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11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5" name="13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2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11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0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12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12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3" name="Some and any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Some and any: choose the answer</a:t>
              </a:r>
            </a:p>
          </p:txBody>
        </p:sp>
      </p:grpSp>
      <p:grpSp>
        <p:nvGrpSpPr>
          <p:cNvPr id="1012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12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012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3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1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0" name="1. I have ___ friends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bought ___ fruit for lunch.</a:t>
              </a:r>
            </a:p>
          </p:txBody>
        </p:sp>
      </p:grpSp>
      <p:grpSp>
        <p:nvGrpSpPr>
          <p:cNvPr id="10134" name="unit-2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1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3" name="A. so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137" name="unit-2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1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6" name="B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10140" name="unit-2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1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9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14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1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2" name="2. Have you got ___ mone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Is there ___ juice in the fridge?</a:t>
              </a:r>
            </a:p>
          </p:txBody>
        </p:sp>
      </p:grpSp>
      <p:grpSp>
        <p:nvGrpSpPr>
          <p:cNvPr id="10146" name="unit-2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1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5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149" name="unit-2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8" name="B. 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10152" name="unit-2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1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1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15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1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4" name="3. We don’t need ___ egg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don’t have ___ questions.</a:t>
              </a:r>
            </a:p>
          </p:txBody>
        </p:sp>
      </p:grpSp>
      <p:grpSp>
        <p:nvGrpSpPr>
          <p:cNvPr id="10158" name="unit-2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1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7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161" name="unit-2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1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0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164" name="unit-2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1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3" name="C. 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any</a:t>
              </a:r>
            </a:p>
          </p:txBody>
        </p:sp>
      </p:grpSp>
      <p:grpSp>
        <p:nvGrpSpPr>
          <p:cNvPr id="1016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1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6" name="4. Would you like ___ cak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Would you like ___ tea?</a:t>
              </a:r>
            </a:p>
          </p:txBody>
        </p:sp>
      </p:grpSp>
      <p:grpSp>
        <p:nvGrpSpPr>
          <p:cNvPr id="10170" name="unit-2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1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9" name="A. so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173" name="unit-2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1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2" name="B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10176" name="unit-2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1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5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17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1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8" name="5. There is ___ cheese in the frid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There are ___ biscuits on the table.</a:t>
              </a:r>
            </a:p>
          </p:txBody>
        </p:sp>
      </p:grpSp>
      <p:grpSp>
        <p:nvGrpSpPr>
          <p:cNvPr id="10182" name="unit-2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1" name="A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any</a:t>
              </a:r>
            </a:p>
          </p:txBody>
        </p:sp>
      </p:grpSp>
      <p:grpSp>
        <p:nvGrpSpPr>
          <p:cNvPr id="10185" name="unit-2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4" name="B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some</a:t>
              </a:r>
            </a:p>
          </p:txBody>
        </p:sp>
      </p:grpSp>
      <p:grpSp>
        <p:nvGrpSpPr>
          <p:cNvPr id="10188" name="unit-2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7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sp>
        <p:nvSpPr>
          <p:cNvPr id="1018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9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19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1" name="A1 GRAMMAR  •  UNIT 2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23  •  REVEAL</a:t>
              </a:r>
            </a:p>
          </p:txBody>
        </p:sp>
      </p:grpSp>
      <p:grpSp>
        <p:nvGrpSpPr>
          <p:cNvPr id="1019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19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4" name="14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0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19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9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20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20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02" name="Some and any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Some and any: choose the answer</a:t>
              </a:r>
            </a:p>
          </p:txBody>
        </p:sp>
      </p:grpSp>
      <p:grpSp>
        <p:nvGrpSpPr>
          <p:cNvPr id="1020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20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0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020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1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2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09" name="1. I have ___ friends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bought ___ fruit for lunch.</a:t>
              </a:r>
            </a:p>
          </p:txBody>
        </p:sp>
      </p:grpSp>
      <p:grpSp>
        <p:nvGrpSpPr>
          <p:cNvPr id="10213" name="unit-2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2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2" name="A. so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216" name="unit-2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2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5" name="B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10219" name="unit-2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2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8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22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2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1" name="2. Have you got ___ mone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Is there ___ juice in the fridge?</a:t>
              </a:r>
            </a:p>
          </p:txBody>
        </p:sp>
      </p:grpSp>
      <p:grpSp>
        <p:nvGrpSpPr>
          <p:cNvPr id="10225" name="unit-2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4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228" name="unit-2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7" name="B. 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10231" name="unit-2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0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23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2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3" name="3. We don’t need ___ egg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don’t have ___ questions.</a:t>
              </a:r>
            </a:p>
          </p:txBody>
        </p:sp>
      </p:grpSp>
      <p:grpSp>
        <p:nvGrpSpPr>
          <p:cNvPr id="10237" name="unit-2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6" name="A. s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240" name="unit-2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9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243" name="unit-2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2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2" name="C. 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any</a:t>
              </a:r>
            </a:p>
          </p:txBody>
        </p:sp>
      </p:grpSp>
      <p:grpSp>
        <p:nvGrpSpPr>
          <p:cNvPr id="1024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2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5" name="4. Would you like ___ cak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Would you like ___ tea?</a:t>
              </a:r>
            </a:p>
          </p:txBody>
        </p:sp>
      </p:grpSp>
      <p:grpSp>
        <p:nvGrpSpPr>
          <p:cNvPr id="10249" name="unit-2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8" name="A. so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</a:t>
              </a:r>
            </a:p>
          </p:txBody>
        </p:sp>
      </p:grpSp>
      <p:grpSp>
        <p:nvGrpSpPr>
          <p:cNvPr id="10252" name="unit-2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1" name="B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</a:t>
              </a:r>
            </a:p>
          </p:txBody>
        </p:sp>
      </p:grpSp>
      <p:grpSp>
        <p:nvGrpSpPr>
          <p:cNvPr id="10255" name="unit-2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2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4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25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2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7" name="5. There is ___ cheese in the frid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There are ___ biscuits on the table.</a:t>
              </a:r>
            </a:p>
          </p:txBody>
        </p:sp>
      </p:grpSp>
      <p:grpSp>
        <p:nvGrpSpPr>
          <p:cNvPr id="10261" name="unit-2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0" name="A. 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any</a:t>
              </a:r>
            </a:p>
          </p:txBody>
        </p:sp>
      </p:grpSp>
      <p:grpSp>
        <p:nvGrpSpPr>
          <p:cNvPr id="10264" name="unit-2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3" name="B. so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some</a:t>
              </a:r>
            </a:p>
          </p:txBody>
        </p:sp>
      </p:grpSp>
      <p:grpSp>
        <p:nvGrpSpPr>
          <p:cNvPr id="10267" name="unit-2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6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sp>
        <p:nvSpPr>
          <p:cNvPr id="1026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7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26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0" name="A1 GRAMMAR  •  UNIT 2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23  •  REVEAL</a:t>
              </a:r>
            </a:p>
          </p:txBody>
        </p:sp>
      </p:grpSp>
      <p:grpSp>
        <p:nvGrpSpPr>
          <p:cNvPr id="1027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27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3" name="14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7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27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8" name="UNIT 2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EXPLANATION</a:t>
              </a:r>
            </a:p>
          </p:txBody>
        </p:sp>
      </p:grpSp>
      <p:grpSp>
        <p:nvGrpSpPr>
          <p:cNvPr id="1028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28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1" name="Much, many and a lot of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Much, many and a lot of</a:t>
              </a:r>
            </a:p>
          </p:txBody>
        </p:sp>
      </p:grpSp>
      <p:sp>
        <p:nvSpPr>
          <p:cNvPr id="1028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8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28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28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028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8" name="Use many with plural countable nouns and much with uncountable nouns, especially in questions and negatives. A lot of works with both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many with plural countable nouns and much with uncountable nouns, especially in questions and negatives. A lot of works with both.</a:t>
              </a:r>
            </a:p>
          </p:txBody>
        </p:sp>
      </p:grpSp>
      <p:grpSp>
        <p:nvGrpSpPr>
          <p:cNvPr id="1029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29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29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29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4" name="In positive sentences, a lot of is very common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 positive sentences, a lot of is very common.</a:t>
              </a:r>
            </a:p>
          </p:txBody>
        </p:sp>
      </p:grpSp>
      <p:sp>
        <p:nvSpPr>
          <p:cNvPr id="1029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9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29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30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030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1" name="many + countabl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many + countable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much + uncountable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 lot of + both</a:t>
              </a:r>
            </a:p>
          </p:txBody>
        </p:sp>
      </p:grpSp>
      <p:grpSp>
        <p:nvGrpSpPr>
          <p:cNvPr id="1030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030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030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0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30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31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31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1" name="1.  How many books?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How many books?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How much water?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have a lot of time.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drinks a lot of water.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How many chairs do we need?</a:t>
              </a:r>
            </a:p>
          </p:txBody>
        </p:sp>
      </p:grpSp>
      <p:sp>
        <p:nvSpPr>
          <p:cNvPr id="1031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1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031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5" name="A1 GRAMMAR  •  UNIT 24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24  •  EXPLANATION</a:t>
              </a:r>
            </a:p>
          </p:txBody>
        </p:sp>
      </p:grpSp>
      <p:grpSp>
        <p:nvGrpSpPr>
          <p:cNvPr id="1031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31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8" name="14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2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32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23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32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32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26" name="Much, many and a lot of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Much, many and a lot of: choose the answer</a:t>
              </a:r>
            </a:p>
          </p:txBody>
        </p:sp>
      </p:grpSp>
      <p:grpSp>
        <p:nvGrpSpPr>
          <p:cNvPr id="1033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32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2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33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3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3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3" name="1. How ___ students are ther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How ___ books have you got?</a:t>
              </a:r>
            </a:p>
          </p:txBody>
        </p:sp>
      </p:grpSp>
      <p:grpSp>
        <p:nvGrpSpPr>
          <p:cNvPr id="10337" name="unit-2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3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6" name="A. m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0340" name="unit-2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9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0343" name="unit-2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2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34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3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5" name="2. How ___ coffee do you drink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How ___ water do we need?</a:t>
              </a:r>
            </a:p>
          </p:txBody>
        </p:sp>
      </p:grpSp>
      <p:grpSp>
        <p:nvGrpSpPr>
          <p:cNvPr id="10349" name="unit-2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8" name="A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0352" name="unit-2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1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0355" name="unit-2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4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35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3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7" name="3. She has ___ friends. (a large number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has ___ homework today. (a large amount)</a:t>
              </a:r>
            </a:p>
          </p:txBody>
        </p:sp>
      </p:grpSp>
      <p:grpSp>
        <p:nvGrpSpPr>
          <p:cNvPr id="10361" name="unit-2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3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0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364" name="unit-2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3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3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367" name="unit-2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3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6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37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3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9" name="4. We haven’t got ___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haven’t got ___ money with me.</a:t>
              </a:r>
            </a:p>
          </p:txBody>
        </p:sp>
      </p:grpSp>
      <p:grpSp>
        <p:nvGrpSpPr>
          <p:cNvPr id="10373" name="unit-2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3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2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376" name="unit-2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3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5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379" name="unit-2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3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8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38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3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1" name="5. Are there ___ shop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Are there ___ people outside?</a:t>
              </a:r>
            </a:p>
          </p:txBody>
        </p:sp>
      </p:grpSp>
      <p:grpSp>
        <p:nvGrpSpPr>
          <p:cNvPr id="10385" name="unit-2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4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388" name="unit-2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7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391" name="unit-2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3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0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sp>
        <p:nvSpPr>
          <p:cNvPr id="1039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9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39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4" name="A1 GRAMMAR  •  UNIT 2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24  •  REVEAL</a:t>
              </a:r>
            </a:p>
          </p:txBody>
        </p:sp>
      </p:grpSp>
      <p:grpSp>
        <p:nvGrpSpPr>
          <p:cNvPr id="1039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39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7" name="14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0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40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02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40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40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05" name="Much, many and a lot of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Much, many and a lot of: choose the answer</a:t>
              </a:r>
            </a:p>
          </p:txBody>
        </p:sp>
      </p:grpSp>
      <p:grpSp>
        <p:nvGrpSpPr>
          <p:cNvPr id="1040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40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0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041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1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4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2" name="1. How ___ students are ther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How ___ books have you got?</a:t>
              </a:r>
            </a:p>
          </p:txBody>
        </p:sp>
      </p:grpSp>
      <p:grpSp>
        <p:nvGrpSpPr>
          <p:cNvPr id="10416" name="unit-2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4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5" name="A. m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0419" name="unit-2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4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8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0422" name="unit-2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4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1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42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4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4" name="2. How ___ coffee do you drink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How ___ water do we need?</a:t>
              </a:r>
            </a:p>
          </p:txBody>
        </p:sp>
      </p:grpSp>
      <p:grpSp>
        <p:nvGrpSpPr>
          <p:cNvPr id="10428" name="unit-2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7" name="A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0431" name="unit-2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0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0434" name="unit-2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4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3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43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4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6" name="3. She has ___ friends. (a large number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has ___ homework today. (a large amount)</a:t>
              </a:r>
            </a:p>
          </p:txBody>
        </p:sp>
      </p:grpSp>
      <p:grpSp>
        <p:nvGrpSpPr>
          <p:cNvPr id="10440" name="unit-2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9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443" name="unit-2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4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2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446" name="unit-2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4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5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44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4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8" name="4. We haven’t got ___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haven’t got ___ money with me.</a:t>
              </a:r>
            </a:p>
          </p:txBody>
        </p:sp>
      </p:grpSp>
      <p:grpSp>
        <p:nvGrpSpPr>
          <p:cNvPr id="10452" name="unit-2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1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455" name="unit-2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4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4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458" name="unit-2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4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7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46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4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0" name="5. Are there ___ shop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Are there ___ people outside?</a:t>
              </a:r>
            </a:p>
          </p:txBody>
        </p:sp>
      </p:grpSp>
      <p:grpSp>
        <p:nvGrpSpPr>
          <p:cNvPr id="10464" name="unit-2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3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467" name="unit-2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6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470" name="unit-2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4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9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sp>
        <p:nvSpPr>
          <p:cNvPr id="1047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7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47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3" name="A1 GRAMMAR  •  UNIT 2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24  •  REVEAL</a:t>
              </a:r>
            </a:p>
          </p:txBody>
        </p:sp>
      </p:grpSp>
      <p:grpSp>
        <p:nvGrpSpPr>
          <p:cNvPr id="1047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47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6" name="14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8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48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1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48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48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4" name="Much, many and a lot of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Much, many and a lot of: choose the answer</a:t>
              </a:r>
            </a:p>
          </p:txBody>
        </p:sp>
      </p:grpSp>
      <p:grpSp>
        <p:nvGrpSpPr>
          <p:cNvPr id="1048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48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48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9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4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1" name="1. How ___ students are ther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How ___ books have you got?</a:t>
              </a:r>
            </a:p>
          </p:txBody>
        </p:sp>
      </p:grpSp>
      <p:grpSp>
        <p:nvGrpSpPr>
          <p:cNvPr id="10495" name="unit-2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4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4" name="A. m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0498" name="unit-2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4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7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0501" name="unit-2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0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50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5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3" name="2. How ___ coffee do you drink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How ___ water do we need?</a:t>
              </a:r>
            </a:p>
          </p:txBody>
        </p:sp>
      </p:grpSp>
      <p:grpSp>
        <p:nvGrpSpPr>
          <p:cNvPr id="10507" name="unit-2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6" name="A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0510" name="unit-2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9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0513" name="unit-2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2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51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5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5" name="3. She has ___ friends. (a large number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has ___ homework today. (a large amount)</a:t>
              </a:r>
            </a:p>
          </p:txBody>
        </p:sp>
      </p:grpSp>
      <p:grpSp>
        <p:nvGrpSpPr>
          <p:cNvPr id="10519" name="unit-2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8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522" name="unit-2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5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1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525" name="unit-2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5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4" name="C. a lot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52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5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7" name="4. We haven’t got ___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haven’t got ___ money with me.</a:t>
              </a:r>
            </a:p>
          </p:txBody>
        </p:sp>
      </p:grpSp>
      <p:grpSp>
        <p:nvGrpSpPr>
          <p:cNvPr id="10531" name="unit-2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5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0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534" name="unit-2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5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3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537" name="unit-2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5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6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54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5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9" name="5. Are there ___ shop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Are there ___ people outside?</a:t>
              </a:r>
            </a:p>
          </p:txBody>
        </p:sp>
      </p:grpSp>
      <p:grpSp>
        <p:nvGrpSpPr>
          <p:cNvPr id="10543" name="unit-2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2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546" name="unit-2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5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549" name="unit-2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5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8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sp>
        <p:nvSpPr>
          <p:cNvPr id="1055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5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55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2" name="A1 GRAMMAR  •  UNIT 2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24  •  REVEAL</a:t>
              </a:r>
            </a:p>
          </p:txBody>
        </p:sp>
      </p:grpSp>
      <p:grpSp>
        <p:nvGrpSpPr>
          <p:cNvPr id="1055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55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5" name="14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6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55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0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56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56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3" name="Much, many and a lot of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Much, many and a lot of: choose the answer</a:t>
              </a:r>
            </a:p>
          </p:txBody>
        </p:sp>
      </p:grpSp>
      <p:grpSp>
        <p:nvGrpSpPr>
          <p:cNvPr id="1056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56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056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7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5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0" name="1. How ___ students are ther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How ___ books have you got?</a:t>
              </a:r>
            </a:p>
          </p:txBody>
        </p:sp>
      </p:grpSp>
      <p:grpSp>
        <p:nvGrpSpPr>
          <p:cNvPr id="10574" name="unit-2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5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3" name="A. m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0577" name="unit-2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5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6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0580" name="unit-2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5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9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58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5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2" name="2. How ___ coffee do you drink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How ___ water do we need?</a:t>
              </a:r>
            </a:p>
          </p:txBody>
        </p:sp>
      </p:grpSp>
      <p:grpSp>
        <p:nvGrpSpPr>
          <p:cNvPr id="10586" name="unit-2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5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5" name="A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0589" name="unit-2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8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0592" name="unit-2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5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1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59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5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4" name="3. She has ___ friends. (a large number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has ___ homework today. (a large amount)</a:t>
              </a:r>
            </a:p>
          </p:txBody>
        </p:sp>
      </p:grpSp>
      <p:grpSp>
        <p:nvGrpSpPr>
          <p:cNvPr id="10598" name="unit-2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5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7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601" name="unit-2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5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0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604" name="unit-2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6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3" name="C. a lot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60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6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6" name="4. We haven’t got ___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haven’t got ___ money with me.</a:t>
              </a:r>
            </a:p>
          </p:txBody>
        </p:sp>
      </p:grpSp>
      <p:grpSp>
        <p:nvGrpSpPr>
          <p:cNvPr id="10610" name="unit-2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6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9" name="A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613" name="unit-2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6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2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616" name="unit-2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6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5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61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6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8" name="5. Are there ___ shop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Are there ___ people outside?</a:t>
              </a:r>
            </a:p>
          </p:txBody>
        </p:sp>
      </p:grpSp>
      <p:grpSp>
        <p:nvGrpSpPr>
          <p:cNvPr id="10622" name="unit-2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1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625" name="unit-2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4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628" name="unit-2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7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sp>
        <p:nvSpPr>
          <p:cNvPr id="1062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3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63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1" name="A1 GRAMMAR  •  UNIT 2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24  •  REVEAL</a:t>
              </a:r>
            </a:p>
          </p:txBody>
        </p:sp>
      </p:grpSp>
      <p:grpSp>
        <p:nvGrpSpPr>
          <p:cNvPr id="1063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63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4" name="14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4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63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9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64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64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42" name="Much, many and a lot of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Much, many and a lot of: choose the answer</a:t>
              </a:r>
            </a:p>
          </p:txBody>
        </p:sp>
      </p:grpSp>
      <p:grpSp>
        <p:nvGrpSpPr>
          <p:cNvPr id="1064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64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4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064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5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6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49" name="1. How ___ students are ther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How ___ books have you got?</a:t>
              </a:r>
            </a:p>
          </p:txBody>
        </p:sp>
      </p:grpSp>
      <p:grpSp>
        <p:nvGrpSpPr>
          <p:cNvPr id="10653" name="unit-24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6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2" name="A. m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0656" name="unit-24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6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5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0659" name="unit-24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6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8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66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6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1" name="2. How ___ coffee do you drink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How ___ water do we need?</a:t>
              </a:r>
            </a:p>
          </p:txBody>
        </p:sp>
      </p:grpSp>
      <p:grpSp>
        <p:nvGrpSpPr>
          <p:cNvPr id="10665" name="unit-24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4" name="A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0668" name="unit-24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7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0671" name="unit-24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0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67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6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3" name="3. She has ___ friends. (a large number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has ___ homework today. (a large amount)</a:t>
              </a:r>
            </a:p>
          </p:txBody>
        </p:sp>
      </p:grpSp>
      <p:grpSp>
        <p:nvGrpSpPr>
          <p:cNvPr id="10677" name="unit-24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6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680" name="unit-24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9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683" name="unit-24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6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2" name="C. a lot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68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6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5" name="4. We haven’t got ___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haven’t got ___ money with me.</a:t>
              </a:r>
            </a:p>
          </p:txBody>
        </p:sp>
      </p:grpSp>
      <p:grpSp>
        <p:nvGrpSpPr>
          <p:cNvPr id="10689" name="unit-24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8" name="A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692" name="unit-24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1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695" name="unit-24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6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4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grpSp>
        <p:nvGrpSpPr>
          <p:cNvPr id="1069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6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7" name="5. Are there ___ shop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Are there ___ people outside?</a:t>
              </a:r>
            </a:p>
          </p:txBody>
        </p:sp>
      </p:grpSp>
      <p:grpSp>
        <p:nvGrpSpPr>
          <p:cNvPr id="10701" name="unit-24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0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0704" name="unit-24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3" name="B. man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0707" name="unit-24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6" name="C. a lot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 lot of</a:t>
              </a:r>
            </a:p>
          </p:txBody>
        </p:sp>
      </p:grpSp>
      <p:sp>
        <p:nvSpPr>
          <p:cNvPr id="1070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1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70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0" name="A1 GRAMMAR  •  UNIT 24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24  •  REVEAL</a:t>
              </a:r>
            </a:p>
          </p:txBody>
        </p:sp>
      </p:grpSp>
      <p:grpSp>
        <p:nvGrpSpPr>
          <p:cNvPr id="1071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71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3" name="14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1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71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8" name="UNIT 2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EXPLANATION</a:t>
              </a:r>
            </a:p>
          </p:txBody>
        </p:sp>
      </p:grpSp>
      <p:grpSp>
        <p:nvGrpSpPr>
          <p:cNvPr id="1072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72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1" name="Present continuous: affirmativ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affirmative</a:t>
              </a:r>
            </a:p>
          </p:txBody>
        </p:sp>
      </p:grpSp>
      <p:sp>
        <p:nvSpPr>
          <p:cNvPr id="1072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2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72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72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072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8" name="Use am/is/are + verb-ing for actions happening now or around now. Common spelling changes include make → making and run → running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am/is/are + verb-ing for actions happening now or around now. Common spelling changes include make → making and run → running.</a:t>
              </a:r>
            </a:p>
          </p:txBody>
        </p:sp>
      </p:grpSp>
      <p:grpSp>
        <p:nvGrpSpPr>
          <p:cNvPr id="1073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73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73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73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4" name="Spelling may change: write → writing, run → running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Spelling may change: write → writing, run → running.</a:t>
              </a:r>
            </a:p>
          </p:txBody>
        </p:sp>
      </p:grpSp>
      <p:sp>
        <p:nvSpPr>
          <p:cNvPr id="1073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3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73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74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074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1" name="am / is / are + verb-ing"/>
            <p:cNvSpPr txBox="1"/>
            <p:nvPr/>
          </p:nvSpPr>
          <p:spPr>
            <a:xfrm>
              <a:off x="45719" y="0"/>
              <a:ext cx="2146937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am / is / are + verb-ing</a:t>
              </a:r>
            </a:p>
          </p:txBody>
        </p:sp>
      </p:grpSp>
      <p:grpSp>
        <p:nvGrpSpPr>
          <p:cNvPr id="1074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074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074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4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74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75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75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1" name="1.  I am reading now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am reading now.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is making dinner.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are running.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I’m listening to music.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 children are playing outside.</a:t>
              </a:r>
            </a:p>
          </p:txBody>
        </p:sp>
      </p:grpSp>
      <p:sp>
        <p:nvSpPr>
          <p:cNvPr id="1075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5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075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5" name="A1 GRAMMAR  •  UNIT 25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25  •  EXPLANATION</a:t>
              </a:r>
            </a:p>
          </p:txBody>
        </p:sp>
      </p:grpSp>
      <p:grpSp>
        <p:nvGrpSpPr>
          <p:cNvPr id="1075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75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8" name="14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6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76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3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76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76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6" name="Present continuous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affirmative: choose the answer</a:t>
              </a:r>
            </a:p>
          </p:txBody>
        </p:sp>
      </p:grpSp>
      <p:grpSp>
        <p:nvGrpSpPr>
          <p:cNvPr id="1077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76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77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7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7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3" name="1. He ___ (sleep)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(read) a book now.</a:t>
              </a:r>
            </a:p>
          </p:txBody>
        </p:sp>
      </p:grpSp>
      <p:grpSp>
        <p:nvGrpSpPr>
          <p:cNvPr id="10777" name="unit-2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7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6" name="A. is slee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reading</a:t>
              </a:r>
            </a:p>
          </p:txBody>
        </p:sp>
      </p:grpSp>
      <p:grpSp>
        <p:nvGrpSpPr>
          <p:cNvPr id="10780" name="unit-2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9" name="B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read</a:t>
              </a:r>
            </a:p>
          </p:txBody>
        </p:sp>
      </p:grpSp>
      <p:grpSp>
        <p:nvGrpSpPr>
          <p:cNvPr id="10783" name="unit-2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2" name="C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reads</a:t>
              </a:r>
            </a:p>
          </p:txBody>
        </p:sp>
      </p:grpSp>
      <p:grpSp>
        <p:nvGrpSpPr>
          <p:cNvPr id="1078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7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5" name="2. We ___ (study) Engl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(play) in the garden.</a:t>
              </a:r>
            </a:p>
          </p:txBody>
        </p:sp>
      </p:grpSp>
      <p:grpSp>
        <p:nvGrpSpPr>
          <p:cNvPr id="10789" name="unit-2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8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play</a:t>
              </a:r>
            </a:p>
          </p:txBody>
        </p:sp>
      </p:grpSp>
      <p:grpSp>
        <p:nvGrpSpPr>
          <p:cNvPr id="10792" name="unit-2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1" name="B. are stud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playing</a:t>
              </a:r>
            </a:p>
          </p:txBody>
        </p:sp>
      </p:grpSp>
      <p:grpSp>
        <p:nvGrpSpPr>
          <p:cNvPr id="10795" name="unit-2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4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plays</a:t>
              </a:r>
            </a:p>
          </p:txBody>
        </p:sp>
      </p:grpSp>
      <p:grpSp>
        <p:nvGrpSpPr>
          <p:cNvPr id="1079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7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7" name="3. I ___ (write) an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(make) lunch.</a:t>
              </a:r>
            </a:p>
          </p:txBody>
        </p:sp>
      </p:grpSp>
      <p:grpSp>
        <p:nvGrpSpPr>
          <p:cNvPr id="10801" name="unit-2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7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0" name="A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make</a:t>
              </a:r>
            </a:p>
          </p:txBody>
        </p:sp>
      </p:grpSp>
      <p:grpSp>
        <p:nvGrpSpPr>
          <p:cNvPr id="10804" name="unit-2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8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3" name="B. wri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makes</a:t>
              </a:r>
            </a:p>
          </p:txBody>
        </p:sp>
      </p:grpSp>
      <p:grpSp>
        <p:nvGrpSpPr>
          <p:cNvPr id="10807" name="unit-2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8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6" name="C. am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making</a:t>
              </a:r>
            </a:p>
          </p:txBody>
        </p:sp>
      </p:grpSp>
      <p:grpSp>
        <p:nvGrpSpPr>
          <p:cNvPr id="1081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8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9" name="4. Sara ___ (dance)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Tom ___ (swim) in the pool.</a:t>
              </a:r>
            </a:p>
          </p:txBody>
        </p:sp>
      </p:grpSp>
      <p:grpSp>
        <p:nvGrpSpPr>
          <p:cNvPr id="10813" name="unit-2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8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2" name="A. is danc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swimming</a:t>
              </a:r>
            </a:p>
          </p:txBody>
        </p:sp>
      </p:grpSp>
      <p:grpSp>
        <p:nvGrpSpPr>
          <p:cNvPr id="10816" name="unit-2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8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5" name="B. da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swim</a:t>
              </a:r>
            </a:p>
          </p:txBody>
        </p:sp>
      </p:grpSp>
      <p:grpSp>
        <p:nvGrpSpPr>
          <p:cNvPr id="10819" name="unit-2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8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8" name="C. danc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swims</a:t>
              </a:r>
            </a:p>
          </p:txBody>
        </p:sp>
      </p:grpSp>
      <p:grpSp>
        <p:nvGrpSpPr>
          <p:cNvPr id="1082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8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1" name="5. The dog ___ (run) in the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baby ___ (cry) at the moment.</a:t>
              </a:r>
            </a:p>
          </p:txBody>
        </p:sp>
      </p:grpSp>
      <p:grpSp>
        <p:nvGrpSpPr>
          <p:cNvPr id="10825" name="unit-2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4" name="A. ru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cry</a:t>
              </a:r>
            </a:p>
          </p:txBody>
        </p:sp>
      </p:grpSp>
      <p:grpSp>
        <p:nvGrpSpPr>
          <p:cNvPr id="10828" name="unit-2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8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7" name="B. is run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crying</a:t>
              </a:r>
            </a:p>
          </p:txBody>
        </p:sp>
      </p:grpSp>
      <p:grpSp>
        <p:nvGrpSpPr>
          <p:cNvPr id="10831" name="unit-2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8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0" name="C. ru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cries</a:t>
              </a:r>
            </a:p>
          </p:txBody>
        </p:sp>
      </p:grpSp>
      <p:sp>
        <p:nvSpPr>
          <p:cNvPr id="1083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3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83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4" name="A1 GRAMMAR  •  UNIT 2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25  •  REVEAL</a:t>
              </a:r>
            </a:p>
          </p:txBody>
        </p:sp>
      </p:grpSp>
      <p:grpSp>
        <p:nvGrpSpPr>
          <p:cNvPr id="1083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83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7" name="14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4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84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42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84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84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45" name="Present continuous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affirmative: choose the answer</a:t>
              </a:r>
            </a:p>
          </p:txBody>
        </p:sp>
      </p:grpSp>
      <p:grpSp>
        <p:nvGrpSpPr>
          <p:cNvPr id="1084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84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4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085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5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8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2" name="1. He ___ (sleep)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(read) a book now.</a:t>
              </a:r>
            </a:p>
          </p:txBody>
        </p:sp>
      </p:grpSp>
      <p:grpSp>
        <p:nvGrpSpPr>
          <p:cNvPr id="10856" name="unit-2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8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5" name="A. is slee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reading</a:t>
              </a:r>
            </a:p>
          </p:txBody>
        </p:sp>
      </p:grpSp>
      <p:grpSp>
        <p:nvGrpSpPr>
          <p:cNvPr id="10859" name="unit-2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8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8" name="B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read</a:t>
              </a:r>
            </a:p>
          </p:txBody>
        </p:sp>
      </p:grpSp>
      <p:grpSp>
        <p:nvGrpSpPr>
          <p:cNvPr id="10862" name="unit-2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8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1" name="C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reads</a:t>
              </a:r>
            </a:p>
          </p:txBody>
        </p:sp>
      </p:grpSp>
      <p:grpSp>
        <p:nvGrpSpPr>
          <p:cNvPr id="1086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8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4" name="2. We ___ (study) Engl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(play) in the garden.</a:t>
              </a:r>
            </a:p>
          </p:txBody>
        </p:sp>
      </p:grpSp>
      <p:grpSp>
        <p:nvGrpSpPr>
          <p:cNvPr id="10868" name="unit-2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7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play</a:t>
              </a:r>
            </a:p>
          </p:txBody>
        </p:sp>
      </p:grpSp>
      <p:grpSp>
        <p:nvGrpSpPr>
          <p:cNvPr id="10871" name="unit-2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0" name="B. are stud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playing</a:t>
              </a:r>
            </a:p>
          </p:txBody>
        </p:sp>
      </p:grpSp>
      <p:grpSp>
        <p:nvGrpSpPr>
          <p:cNvPr id="10874" name="unit-2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8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3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plays</a:t>
              </a:r>
            </a:p>
          </p:txBody>
        </p:sp>
      </p:grpSp>
      <p:grpSp>
        <p:nvGrpSpPr>
          <p:cNvPr id="1087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8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6" name="3. I ___ (write) an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(make) lunch.</a:t>
              </a:r>
            </a:p>
          </p:txBody>
        </p:sp>
      </p:grpSp>
      <p:grpSp>
        <p:nvGrpSpPr>
          <p:cNvPr id="10880" name="unit-2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9" name="A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make</a:t>
              </a:r>
            </a:p>
          </p:txBody>
        </p:sp>
      </p:grpSp>
      <p:grpSp>
        <p:nvGrpSpPr>
          <p:cNvPr id="10883" name="unit-2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8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2" name="B. wri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makes</a:t>
              </a:r>
            </a:p>
          </p:txBody>
        </p:sp>
      </p:grpSp>
      <p:grpSp>
        <p:nvGrpSpPr>
          <p:cNvPr id="10886" name="unit-2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8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5" name="C. am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making</a:t>
              </a:r>
            </a:p>
          </p:txBody>
        </p:sp>
      </p:grpSp>
      <p:grpSp>
        <p:nvGrpSpPr>
          <p:cNvPr id="1088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8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8" name="4. Sara ___ (dance)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Tom ___ (swim) in the pool.</a:t>
              </a:r>
            </a:p>
          </p:txBody>
        </p:sp>
      </p:grpSp>
      <p:grpSp>
        <p:nvGrpSpPr>
          <p:cNvPr id="10892" name="unit-2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1" name="A. is danc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swimming</a:t>
              </a:r>
            </a:p>
          </p:txBody>
        </p:sp>
      </p:grpSp>
      <p:grpSp>
        <p:nvGrpSpPr>
          <p:cNvPr id="10895" name="unit-2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8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4" name="B. da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swim</a:t>
              </a:r>
            </a:p>
          </p:txBody>
        </p:sp>
      </p:grpSp>
      <p:grpSp>
        <p:nvGrpSpPr>
          <p:cNvPr id="10898" name="unit-2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8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7" name="C. danc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swims</a:t>
              </a:r>
            </a:p>
          </p:txBody>
        </p:sp>
      </p:grpSp>
      <p:grpSp>
        <p:nvGrpSpPr>
          <p:cNvPr id="1090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8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0" name="5. The dog ___ (run) in the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baby ___ (cry) at the moment.</a:t>
              </a:r>
            </a:p>
          </p:txBody>
        </p:sp>
      </p:grpSp>
      <p:grpSp>
        <p:nvGrpSpPr>
          <p:cNvPr id="10904" name="unit-2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3" name="A. ru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cry</a:t>
              </a:r>
            </a:p>
          </p:txBody>
        </p:sp>
      </p:grpSp>
      <p:grpSp>
        <p:nvGrpSpPr>
          <p:cNvPr id="10907" name="unit-2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6" name="B. is run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crying</a:t>
              </a:r>
            </a:p>
          </p:txBody>
        </p:sp>
      </p:grpSp>
      <p:grpSp>
        <p:nvGrpSpPr>
          <p:cNvPr id="10910" name="unit-2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9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9" name="C. ru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cries</a:t>
              </a:r>
            </a:p>
          </p:txBody>
        </p:sp>
      </p:grpSp>
      <p:sp>
        <p:nvSpPr>
          <p:cNvPr id="1091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1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91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3" name="A1 GRAMMAR  •  UNIT 2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25  •  REVEAL</a:t>
              </a:r>
            </a:p>
          </p:txBody>
        </p:sp>
      </p:grpSp>
      <p:grpSp>
        <p:nvGrpSpPr>
          <p:cNvPr id="1091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91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6" name="15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2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92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1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92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92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4" name="Present continuous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affirmative: choose the answer</a:t>
              </a:r>
            </a:p>
          </p:txBody>
        </p:sp>
      </p:grpSp>
      <p:grpSp>
        <p:nvGrpSpPr>
          <p:cNvPr id="1092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92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92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3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9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1" name="1. He ___ (sleep)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(read) a book now.</a:t>
              </a:r>
            </a:p>
          </p:txBody>
        </p:sp>
      </p:grpSp>
      <p:grpSp>
        <p:nvGrpSpPr>
          <p:cNvPr id="10935" name="unit-2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9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4" name="A. is slee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reading</a:t>
              </a:r>
            </a:p>
          </p:txBody>
        </p:sp>
      </p:grpSp>
      <p:grpSp>
        <p:nvGrpSpPr>
          <p:cNvPr id="10938" name="unit-2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9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7" name="B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read</a:t>
              </a:r>
            </a:p>
          </p:txBody>
        </p:sp>
      </p:grpSp>
      <p:grpSp>
        <p:nvGrpSpPr>
          <p:cNvPr id="10941" name="unit-2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0" name="C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reads</a:t>
              </a:r>
            </a:p>
          </p:txBody>
        </p:sp>
      </p:grpSp>
      <p:grpSp>
        <p:nvGrpSpPr>
          <p:cNvPr id="1094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9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3" name="2. We ___ (study) Engl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(play) in the garden.</a:t>
              </a:r>
            </a:p>
          </p:txBody>
        </p:sp>
      </p:grpSp>
      <p:grpSp>
        <p:nvGrpSpPr>
          <p:cNvPr id="10947" name="unit-2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6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play</a:t>
              </a:r>
            </a:p>
          </p:txBody>
        </p:sp>
      </p:grpSp>
      <p:grpSp>
        <p:nvGrpSpPr>
          <p:cNvPr id="10950" name="unit-2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9" name="B. are stud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playing</a:t>
              </a:r>
            </a:p>
          </p:txBody>
        </p:sp>
      </p:grpSp>
      <p:grpSp>
        <p:nvGrpSpPr>
          <p:cNvPr id="10953" name="unit-2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2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plays</a:t>
              </a:r>
            </a:p>
          </p:txBody>
        </p:sp>
      </p:grpSp>
      <p:grpSp>
        <p:nvGrpSpPr>
          <p:cNvPr id="1095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9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5" name="3. I ___ (write) an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(make) lunch.</a:t>
              </a:r>
            </a:p>
          </p:txBody>
        </p:sp>
      </p:grpSp>
      <p:grpSp>
        <p:nvGrpSpPr>
          <p:cNvPr id="10959" name="unit-2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8" name="A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make</a:t>
              </a:r>
            </a:p>
          </p:txBody>
        </p:sp>
      </p:grpSp>
      <p:grpSp>
        <p:nvGrpSpPr>
          <p:cNvPr id="10962" name="unit-2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9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1" name="B. wri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makes</a:t>
              </a:r>
            </a:p>
          </p:txBody>
        </p:sp>
      </p:grpSp>
      <p:grpSp>
        <p:nvGrpSpPr>
          <p:cNvPr id="10965" name="unit-2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9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4" name="C. am wr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making</a:t>
              </a:r>
            </a:p>
          </p:txBody>
        </p:sp>
      </p:grpSp>
      <p:grpSp>
        <p:nvGrpSpPr>
          <p:cNvPr id="1096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9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7" name="4. Sara ___ (dance)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Tom ___ (swim) in the pool.</a:t>
              </a:r>
            </a:p>
          </p:txBody>
        </p:sp>
      </p:grpSp>
      <p:grpSp>
        <p:nvGrpSpPr>
          <p:cNvPr id="10971" name="unit-2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9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0" name="A. is danc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swimming</a:t>
              </a:r>
            </a:p>
          </p:txBody>
        </p:sp>
      </p:grpSp>
      <p:grpSp>
        <p:nvGrpSpPr>
          <p:cNvPr id="10974" name="unit-2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9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3" name="B. da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swim</a:t>
              </a:r>
            </a:p>
          </p:txBody>
        </p:sp>
      </p:grpSp>
      <p:grpSp>
        <p:nvGrpSpPr>
          <p:cNvPr id="10977" name="unit-2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9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6" name="C. danc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swims</a:t>
              </a:r>
            </a:p>
          </p:txBody>
        </p:sp>
      </p:grpSp>
      <p:grpSp>
        <p:nvGrpSpPr>
          <p:cNvPr id="1098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9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9" name="5. The dog ___ (run) in the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baby ___ (cry) at the moment.</a:t>
              </a:r>
            </a:p>
          </p:txBody>
        </p:sp>
      </p:grpSp>
      <p:grpSp>
        <p:nvGrpSpPr>
          <p:cNvPr id="10983" name="unit-2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2" name="A. ru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cry</a:t>
              </a:r>
            </a:p>
          </p:txBody>
        </p:sp>
      </p:grpSp>
      <p:grpSp>
        <p:nvGrpSpPr>
          <p:cNvPr id="10986" name="unit-2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9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5" name="B. is run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crying</a:t>
              </a:r>
            </a:p>
          </p:txBody>
        </p:sp>
      </p:grpSp>
      <p:grpSp>
        <p:nvGrpSpPr>
          <p:cNvPr id="10989" name="unit-2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9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8" name="C. ru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cries</a:t>
              </a:r>
            </a:p>
          </p:txBody>
        </p:sp>
      </p:grpSp>
      <p:sp>
        <p:nvSpPr>
          <p:cNvPr id="1099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9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099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2" name="A1 GRAMMAR  •  UNIT 2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25  •  REVEAL</a:t>
              </a:r>
            </a:p>
          </p:txBody>
        </p:sp>
      </p:grpSp>
      <p:grpSp>
        <p:nvGrpSpPr>
          <p:cNvPr id="1099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99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5" name="15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0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99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0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100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00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3" name="Present continuous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affirmative: choose the answer</a:t>
              </a:r>
            </a:p>
          </p:txBody>
        </p:sp>
      </p:grpSp>
      <p:grpSp>
        <p:nvGrpSpPr>
          <p:cNvPr id="1100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00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00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1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0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0" name="1. He ___ (sleep)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(read) a book now.</a:t>
              </a:r>
            </a:p>
          </p:txBody>
        </p:sp>
      </p:grpSp>
      <p:grpSp>
        <p:nvGrpSpPr>
          <p:cNvPr id="11014" name="unit-2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0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3" name="A. is slee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reading</a:t>
              </a:r>
            </a:p>
          </p:txBody>
        </p:sp>
      </p:grpSp>
      <p:grpSp>
        <p:nvGrpSpPr>
          <p:cNvPr id="11017" name="unit-2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0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6" name="B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read</a:t>
              </a:r>
            </a:p>
          </p:txBody>
        </p:sp>
      </p:grpSp>
      <p:grpSp>
        <p:nvGrpSpPr>
          <p:cNvPr id="11020" name="unit-2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0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9" name="C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reads</a:t>
              </a:r>
            </a:p>
          </p:txBody>
        </p:sp>
      </p:grpSp>
      <p:grpSp>
        <p:nvGrpSpPr>
          <p:cNvPr id="1102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0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2" name="2. We ___ (study) Engl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(play) in the garden.</a:t>
              </a:r>
            </a:p>
          </p:txBody>
        </p:sp>
      </p:grpSp>
      <p:grpSp>
        <p:nvGrpSpPr>
          <p:cNvPr id="11026" name="unit-2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0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5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play</a:t>
              </a:r>
            </a:p>
          </p:txBody>
        </p:sp>
      </p:grpSp>
      <p:grpSp>
        <p:nvGrpSpPr>
          <p:cNvPr id="11029" name="unit-2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8" name="B. are stud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playing</a:t>
              </a:r>
            </a:p>
          </p:txBody>
        </p:sp>
      </p:grpSp>
      <p:grpSp>
        <p:nvGrpSpPr>
          <p:cNvPr id="11032" name="unit-2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0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1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plays</a:t>
              </a:r>
            </a:p>
          </p:txBody>
        </p:sp>
      </p:grpSp>
      <p:grpSp>
        <p:nvGrpSpPr>
          <p:cNvPr id="1103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0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4" name="3. I ___ (write) an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(make) lunch.</a:t>
              </a:r>
            </a:p>
          </p:txBody>
        </p:sp>
      </p:grpSp>
      <p:grpSp>
        <p:nvGrpSpPr>
          <p:cNvPr id="11038" name="unit-2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0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7" name="A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make</a:t>
              </a:r>
            </a:p>
          </p:txBody>
        </p:sp>
      </p:grpSp>
      <p:grpSp>
        <p:nvGrpSpPr>
          <p:cNvPr id="11041" name="unit-2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0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0" name="B. wri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makes</a:t>
              </a:r>
            </a:p>
          </p:txBody>
        </p:sp>
      </p:grpSp>
      <p:grpSp>
        <p:nvGrpSpPr>
          <p:cNvPr id="11044" name="unit-2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0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3" name="C. am wr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making</a:t>
              </a:r>
            </a:p>
          </p:txBody>
        </p:sp>
      </p:grpSp>
      <p:grpSp>
        <p:nvGrpSpPr>
          <p:cNvPr id="1104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0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6" name="4. Sara ___ (dance)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Tom ___ (swim) in the pool.</a:t>
              </a:r>
            </a:p>
          </p:txBody>
        </p:sp>
      </p:grpSp>
      <p:grpSp>
        <p:nvGrpSpPr>
          <p:cNvPr id="11050" name="unit-2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0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9" name="A. is danc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swimming</a:t>
              </a:r>
            </a:p>
          </p:txBody>
        </p:sp>
      </p:grpSp>
      <p:grpSp>
        <p:nvGrpSpPr>
          <p:cNvPr id="11053" name="unit-2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0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2" name="B. da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swim</a:t>
              </a:r>
            </a:p>
          </p:txBody>
        </p:sp>
      </p:grpSp>
      <p:grpSp>
        <p:nvGrpSpPr>
          <p:cNvPr id="11056" name="unit-2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0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5" name="C. danc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swims</a:t>
              </a:r>
            </a:p>
          </p:txBody>
        </p:sp>
      </p:grpSp>
      <p:grpSp>
        <p:nvGrpSpPr>
          <p:cNvPr id="1105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0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8" name="5. The dog ___ (run) in the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baby ___ (cry) at the moment.</a:t>
              </a:r>
            </a:p>
          </p:txBody>
        </p:sp>
      </p:grpSp>
      <p:grpSp>
        <p:nvGrpSpPr>
          <p:cNvPr id="11062" name="unit-2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1" name="A. ru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cry</a:t>
              </a:r>
            </a:p>
          </p:txBody>
        </p:sp>
      </p:grpSp>
      <p:grpSp>
        <p:nvGrpSpPr>
          <p:cNvPr id="11065" name="unit-2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4" name="B. is run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crying</a:t>
              </a:r>
            </a:p>
          </p:txBody>
        </p:sp>
      </p:grpSp>
      <p:grpSp>
        <p:nvGrpSpPr>
          <p:cNvPr id="11068" name="unit-2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0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7" name="C. ru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cries</a:t>
              </a:r>
            </a:p>
          </p:txBody>
        </p:sp>
      </p:grpSp>
      <p:sp>
        <p:nvSpPr>
          <p:cNvPr id="1106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7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07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1" name="A1 GRAMMAR  •  UNIT 2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25  •  REVEAL</a:t>
              </a:r>
            </a:p>
          </p:txBody>
        </p:sp>
      </p:grpSp>
      <p:grpSp>
        <p:nvGrpSpPr>
          <p:cNvPr id="1107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07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4" name="15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8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07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9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108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08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82" name="Present continuous: affirmativ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affirmative: choose the answer</a:t>
              </a:r>
            </a:p>
          </p:txBody>
        </p:sp>
      </p:grpSp>
      <p:grpSp>
        <p:nvGrpSpPr>
          <p:cNvPr id="1108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08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8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08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9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0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89" name="1. He ___ (sleep)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(read) a book now.</a:t>
              </a:r>
            </a:p>
          </p:txBody>
        </p:sp>
      </p:grpSp>
      <p:grpSp>
        <p:nvGrpSpPr>
          <p:cNvPr id="11093" name="unit-25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0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2" name="A. is slee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reading</a:t>
              </a:r>
            </a:p>
          </p:txBody>
        </p:sp>
      </p:grpSp>
      <p:grpSp>
        <p:nvGrpSpPr>
          <p:cNvPr id="11096" name="unit-25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0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5" name="B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read</a:t>
              </a:r>
            </a:p>
          </p:txBody>
        </p:sp>
      </p:grpSp>
      <p:grpSp>
        <p:nvGrpSpPr>
          <p:cNvPr id="11099" name="unit-25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0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8" name="C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reads</a:t>
              </a:r>
            </a:p>
          </p:txBody>
        </p:sp>
      </p:grpSp>
      <p:grpSp>
        <p:nvGrpSpPr>
          <p:cNvPr id="1110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1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1" name="2. We ___ (study) Englis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(play) in the garden.</a:t>
              </a:r>
            </a:p>
          </p:txBody>
        </p:sp>
      </p:grpSp>
      <p:grpSp>
        <p:nvGrpSpPr>
          <p:cNvPr id="11105" name="unit-25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4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play</a:t>
              </a:r>
            </a:p>
          </p:txBody>
        </p:sp>
      </p:grpSp>
      <p:grpSp>
        <p:nvGrpSpPr>
          <p:cNvPr id="11108" name="unit-25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7" name="B. are stud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playing</a:t>
              </a:r>
            </a:p>
          </p:txBody>
        </p:sp>
      </p:grpSp>
      <p:grpSp>
        <p:nvGrpSpPr>
          <p:cNvPr id="11111" name="unit-25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0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plays</a:t>
              </a:r>
            </a:p>
          </p:txBody>
        </p:sp>
      </p:grpSp>
      <p:grpSp>
        <p:nvGrpSpPr>
          <p:cNvPr id="1111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1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3" name="3. I ___ (write) an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(make) lunch.</a:t>
              </a:r>
            </a:p>
          </p:txBody>
        </p:sp>
      </p:grpSp>
      <p:grpSp>
        <p:nvGrpSpPr>
          <p:cNvPr id="11117" name="unit-25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6" name="A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make</a:t>
              </a:r>
            </a:p>
          </p:txBody>
        </p:sp>
      </p:grpSp>
      <p:grpSp>
        <p:nvGrpSpPr>
          <p:cNvPr id="11120" name="unit-25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9" name="B. wri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makes</a:t>
              </a:r>
            </a:p>
          </p:txBody>
        </p:sp>
      </p:grpSp>
      <p:grpSp>
        <p:nvGrpSpPr>
          <p:cNvPr id="11123" name="unit-25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1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2" name="C. am wr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making</a:t>
              </a:r>
            </a:p>
          </p:txBody>
        </p:sp>
      </p:grpSp>
      <p:grpSp>
        <p:nvGrpSpPr>
          <p:cNvPr id="1112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1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5" name="4. Sara ___ (dance)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Tom ___ (swim) in the pool.</a:t>
              </a:r>
            </a:p>
          </p:txBody>
        </p:sp>
      </p:grpSp>
      <p:grpSp>
        <p:nvGrpSpPr>
          <p:cNvPr id="11129" name="unit-25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8" name="A. is danc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swimming</a:t>
              </a:r>
            </a:p>
          </p:txBody>
        </p:sp>
      </p:grpSp>
      <p:grpSp>
        <p:nvGrpSpPr>
          <p:cNvPr id="11132" name="unit-25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1" name="B. da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swim</a:t>
              </a:r>
            </a:p>
          </p:txBody>
        </p:sp>
      </p:grpSp>
      <p:grpSp>
        <p:nvGrpSpPr>
          <p:cNvPr id="11135" name="unit-25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1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4" name="C. danc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swims</a:t>
              </a:r>
            </a:p>
          </p:txBody>
        </p:sp>
      </p:grpSp>
      <p:grpSp>
        <p:nvGrpSpPr>
          <p:cNvPr id="1113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1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7" name="5. The dog ___ (run) in the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baby ___ (cry) at the moment.</a:t>
              </a:r>
            </a:p>
          </p:txBody>
        </p:sp>
      </p:grpSp>
      <p:grpSp>
        <p:nvGrpSpPr>
          <p:cNvPr id="11141" name="unit-25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0" name="A. ru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cry</a:t>
              </a:r>
            </a:p>
          </p:txBody>
        </p:sp>
      </p:grpSp>
      <p:grpSp>
        <p:nvGrpSpPr>
          <p:cNvPr id="11144" name="unit-25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3" name="B. is runn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crying</a:t>
              </a:r>
            </a:p>
          </p:txBody>
        </p:sp>
      </p:grpSp>
      <p:grpSp>
        <p:nvGrpSpPr>
          <p:cNvPr id="11147" name="unit-25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6" name="C. ru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cries</a:t>
              </a:r>
            </a:p>
          </p:txBody>
        </p:sp>
      </p:grpSp>
      <p:sp>
        <p:nvSpPr>
          <p:cNvPr id="1114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5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14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0" name="A1 GRAMMAR  •  UNIT 25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25  •  REVEAL</a:t>
              </a:r>
            </a:p>
          </p:txBody>
        </p:sp>
      </p:grpSp>
      <p:grpSp>
        <p:nvGrpSpPr>
          <p:cNvPr id="1115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15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3" name="15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5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115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8" name="UNIT 2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EXPLANATION</a:t>
              </a:r>
            </a:p>
          </p:txBody>
        </p:sp>
      </p:grpSp>
      <p:grpSp>
        <p:nvGrpSpPr>
          <p:cNvPr id="1116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116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1" name="Present continuous: negative and questio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negative and questions</a:t>
              </a:r>
            </a:p>
          </p:txBody>
        </p:sp>
      </p:grpSp>
      <p:sp>
        <p:nvSpPr>
          <p:cNvPr id="1116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6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116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116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116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8" name="For negatives, put not after am/is/are. For questions, put am/is/are before the subjec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 negatives, put not after am/is/are. For questions, put am/is/are before the subject.</a:t>
              </a:r>
            </a:p>
          </p:txBody>
        </p:sp>
      </p:grpSp>
      <p:grpSp>
        <p:nvGrpSpPr>
          <p:cNvPr id="1117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117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117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117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4" name="The form of be carries the negative or question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form of be carries the negative or question.</a:t>
              </a:r>
            </a:p>
          </p:txBody>
        </p:sp>
      </p:grpSp>
      <p:sp>
        <p:nvSpPr>
          <p:cNvPr id="1117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7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117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118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118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1" name="not after am / is / ar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not after am / is / are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questions: be before subject</a:t>
              </a:r>
            </a:p>
          </p:txBody>
        </p:sp>
      </p:grpSp>
      <p:grpSp>
        <p:nvGrpSpPr>
          <p:cNvPr id="1118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118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118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8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118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119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119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1" name="1.  He isn’t working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He isn’t working.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Are you listening?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What are they doing?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isn’t working today.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Are you wearing a jacket?</a:t>
              </a:r>
            </a:p>
          </p:txBody>
        </p:sp>
      </p:grpSp>
      <p:sp>
        <p:nvSpPr>
          <p:cNvPr id="1119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9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119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5" name="A1 GRAMMAR  •  UNIT 26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26  •  EXPLANATION</a:t>
              </a:r>
            </a:p>
          </p:txBody>
        </p:sp>
      </p:grpSp>
      <p:grpSp>
        <p:nvGrpSpPr>
          <p:cNvPr id="1119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19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8" name="15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0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20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3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207" name="Group"/>
          <p:cNvGrpSpPr/>
          <p:nvPr/>
        </p:nvGrpSpPr>
        <p:grpSpPr>
          <a:xfrm>
            <a:off x="876300" y="666749"/>
            <a:ext cx="9334500" cy="792670"/>
            <a:chOff x="0" y="0"/>
            <a:chExt cx="9334500" cy="792668"/>
          </a:xfrm>
        </p:grpSpPr>
        <p:sp>
          <p:nvSpPr>
            <p:cNvPr id="1120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6" name="Present continuous: negative and questions: choose the answer"/>
            <p:cNvSpPr txBox="1"/>
            <p:nvPr/>
          </p:nvSpPr>
          <p:spPr>
            <a:xfrm>
              <a:off x="45719" y="0"/>
              <a:ext cx="9243061" cy="792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negative and questions: choose the answer</a:t>
              </a:r>
            </a:p>
          </p:txBody>
        </p:sp>
      </p:grpSp>
      <p:grpSp>
        <p:nvGrpSpPr>
          <p:cNvPr id="1121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20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121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1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2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3" name="1. She ___ watching TV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Tom ___ working today. (not)</a:t>
              </a:r>
            </a:p>
          </p:txBody>
        </p:sp>
      </p:grpSp>
      <p:grpSp>
        <p:nvGrpSpPr>
          <p:cNvPr id="11217" name="unit-2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2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6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220" name="unit-2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9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11223" name="unit-2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2" name="C. a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</a:t>
              </a:r>
            </a:p>
          </p:txBody>
        </p:sp>
      </p:grpSp>
      <p:grpSp>
        <p:nvGrpSpPr>
          <p:cNvPr id="1122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2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5" name="2. ___ they play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 listening to me?</a:t>
              </a:r>
            </a:p>
          </p:txBody>
        </p:sp>
      </p:grpSp>
      <p:grpSp>
        <p:nvGrpSpPr>
          <p:cNvPr id="11229" name="unit-2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8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232" name="unit-2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1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11235" name="unit-2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4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123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2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7" name="3. I ___ sleeping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wearing a jacket. (not)</a:t>
              </a:r>
            </a:p>
          </p:txBody>
        </p:sp>
      </p:grpSp>
      <p:grpSp>
        <p:nvGrpSpPr>
          <p:cNvPr id="11241" name="unit-2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2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0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244" name="unit-2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2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3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11247" name="unit-2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2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6" name="C. a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</a:t>
              </a:r>
            </a:p>
          </p:txBody>
        </p:sp>
      </p:grpSp>
      <p:grpSp>
        <p:nvGrpSpPr>
          <p:cNvPr id="1125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2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9" name="4. What ___ he eat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Where ___ she going?</a:t>
              </a:r>
            </a:p>
          </p:txBody>
        </p:sp>
      </p:grpSp>
      <p:grpSp>
        <p:nvGrpSpPr>
          <p:cNvPr id="11253" name="unit-2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2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2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1256" name="unit-2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2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5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11259" name="unit-2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2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8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126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2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1" name="5. ___ you waiting for 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they coming with us?</a:t>
              </a:r>
            </a:p>
          </p:txBody>
        </p:sp>
      </p:grpSp>
      <p:grpSp>
        <p:nvGrpSpPr>
          <p:cNvPr id="11265" name="unit-2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4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268" name="unit-2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7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11271" name="unit-2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2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0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sp>
        <p:nvSpPr>
          <p:cNvPr id="1127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7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27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4" name="A1 GRAMMAR  •  UNIT 2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26  •  REVEAL</a:t>
              </a:r>
            </a:p>
          </p:txBody>
        </p:sp>
      </p:grpSp>
      <p:grpSp>
        <p:nvGrpSpPr>
          <p:cNvPr id="1127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27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7" name="15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8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28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2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286" name="Group"/>
          <p:cNvGrpSpPr/>
          <p:nvPr/>
        </p:nvGrpSpPr>
        <p:grpSpPr>
          <a:xfrm>
            <a:off x="876300" y="666749"/>
            <a:ext cx="9334500" cy="792670"/>
            <a:chOff x="0" y="0"/>
            <a:chExt cx="9334500" cy="792668"/>
          </a:xfrm>
        </p:grpSpPr>
        <p:sp>
          <p:nvSpPr>
            <p:cNvPr id="1128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5" name="Present continuous: negative and questions: choose the answer"/>
            <p:cNvSpPr txBox="1"/>
            <p:nvPr/>
          </p:nvSpPr>
          <p:spPr>
            <a:xfrm>
              <a:off x="45719" y="0"/>
              <a:ext cx="9243061" cy="792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negative and questions: choose the answer</a:t>
              </a:r>
            </a:p>
          </p:txBody>
        </p:sp>
      </p:grpSp>
      <p:grpSp>
        <p:nvGrpSpPr>
          <p:cNvPr id="1128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28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29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9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2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2" name="1. She ___ watching TV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Tom ___ working today. (not)</a:t>
              </a:r>
            </a:p>
          </p:txBody>
        </p:sp>
      </p:grpSp>
      <p:grpSp>
        <p:nvGrpSpPr>
          <p:cNvPr id="11296" name="unit-2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2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5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299" name="unit-2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2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8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11302" name="unit-2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1" name="C. a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</a:t>
              </a:r>
            </a:p>
          </p:txBody>
        </p:sp>
      </p:grpSp>
      <p:grpSp>
        <p:nvGrpSpPr>
          <p:cNvPr id="1130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3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4" name="2. ___ they play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 listening to me?</a:t>
              </a:r>
            </a:p>
          </p:txBody>
        </p:sp>
      </p:grpSp>
      <p:grpSp>
        <p:nvGrpSpPr>
          <p:cNvPr id="11308" name="unit-2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7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311" name="unit-2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0" name="B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11314" name="unit-2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3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3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131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3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6" name="3. I ___ sleeping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wearing a jacket. (not)</a:t>
              </a:r>
            </a:p>
          </p:txBody>
        </p:sp>
      </p:grpSp>
      <p:grpSp>
        <p:nvGrpSpPr>
          <p:cNvPr id="11320" name="unit-2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9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323" name="unit-2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3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2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11326" name="unit-2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3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5" name="C. a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</a:t>
              </a:r>
            </a:p>
          </p:txBody>
        </p:sp>
      </p:grpSp>
      <p:grpSp>
        <p:nvGrpSpPr>
          <p:cNvPr id="1132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3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8" name="4. What ___ he eat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Where ___ she going?</a:t>
              </a:r>
            </a:p>
          </p:txBody>
        </p:sp>
      </p:grpSp>
      <p:grpSp>
        <p:nvGrpSpPr>
          <p:cNvPr id="11332" name="unit-2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1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1335" name="unit-2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3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4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11338" name="unit-2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3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7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134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3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0" name="5. ___ you waiting for 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they coming with us?</a:t>
              </a:r>
            </a:p>
          </p:txBody>
        </p:sp>
      </p:grpSp>
      <p:grpSp>
        <p:nvGrpSpPr>
          <p:cNvPr id="11344" name="unit-2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3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347" name="unit-2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6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11350" name="unit-2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3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9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sp>
        <p:nvSpPr>
          <p:cNvPr id="1135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5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35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3" name="A1 GRAMMAR  •  UNIT 2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26  •  REVEAL</a:t>
              </a:r>
            </a:p>
          </p:txBody>
        </p:sp>
      </p:grpSp>
      <p:grpSp>
        <p:nvGrpSpPr>
          <p:cNvPr id="1135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35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6" name="15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6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36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1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365" name="Group"/>
          <p:cNvGrpSpPr/>
          <p:nvPr/>
        </p:nvGrpSpPr>
        <p:grpSpPr>
          <a:xfrm>
            <a:off x="876300" y="666749"/>
            <a:ext cx="9334500" cy="792670"/>
            <a:chOff x="0" y="0"/>
            <a:chExt cx="9334500" cy="792668"/>
          </a:xfrm>
        </p:grpSpPr>
        <p:sp>
          <p:nvSpPr>
            <p:cNvPr id="1136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4" name="Present continuous: negative and questions: choose the answer"/>
            <p:cNvSpPr txBox="1"/>
            <p:nvPr/>
          </p:nvSpPr>
          <p:spPr>
            <a:xfrm>
              <a:off x="45719" y="0"/>
              <a:ext cx="9243061" cy="792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negative and questions: choose the answer</a:t>
              </a:r>
            </a:p>
          </p:txBody>
        </p:sp>
      </p:grpSp>
      <p:grpSp>
        <p:nvGrpSpPr>
          <p:cNvPr id="1136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36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136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7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3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1" name="1. She ___ watching TV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Tom ___ working today. (not)</a:t>
              </a:r>
            </a:p>
          </p:txBody>
        </p:sp>
      </p:grpSp>
      <p:grpSp>
        <p:nvGrpSpPr>
          <p:cNvPr id="11375" name="unit-2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3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4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378" name="unit-2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3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7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11381" name="unit-2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0" name="C. a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</a:t>
              </a:r>
            </a:p>
          </p:txBody>
        </p:sp>
      </p:grpSp>
      <p:grpSp>
        <p:nvGrpSpPr>
          <p:cNvPr id="1138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3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3" name="2. ___ they play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 listening to me?</a:t>
              </a:r>
            </a:p>
          </p:txBody>
        </p:sp>
      </p:grpSp>
      <p:grpSp>
        <p:nvGrpSpPr>
          <p:cNvPr id="11387" name="unit-2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6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390" name="unit-2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9" name="B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11393" name="unit-2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2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139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3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5" name="3. I ___ sleeping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wearing a jacket. (not)</a:t>
              </a:r>
            </a:p>
          </p:txBody>
        </p:sp>
      </p:grpSp>
      <p:grpSp>
        <p:nvGrpSpPr>
          <p:cNvPr id="11399" name="unit-2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8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402" name="unit-2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4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1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11405" name="unit-2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4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4" name="C. am n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</a:t>
              </a:r>
            </a:p>
          </p:txBody>
        </p:sp>
      </p:grpSp>
      <p:grpSp>
        <p:nvGrpSpPr>
          <p:cNvPr id="1140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4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7" name="4. What ___ he eat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Where ___ she going?</a:t>
              </a:r>
            </a:p>
          </p:txBody>
        </p:sp>
      </p:grpSp>
      <p:grpSp>
        <p:nvGrpSpPr>
          <p:cNvPr id="11411" name="unit-2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4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0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1414" name="unit-2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4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3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11417" name="unit-2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4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6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142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4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9" name="5. ___ you waiting for 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they coming with us?</a:t>
              </a:r>
            </a:p>
          </p:txBody>
        </p:sp>
      </p:grpSp>
      <p:grpSp>
        <p:nvGrpSpPr>
          <p:cNvPr id="11423" name="unit-2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2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426" name="unit-2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5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11429" name="unit-2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4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8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sp>
        <p:nvSpPr>
          <p:cNvPr id="1143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3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43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2" name="A1 GRAMMAR  •  UNIT 2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26  •  REVEAL</a:t>
              </a:r>
            </a:p>
          </p:txBody>
        </p:sp>
      </p:grpSp>
      <p:grpSp>
        <p:nvGrpSpPr>
          <p:cNvPr id="1143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43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5" name="15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4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43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0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444" name="Group"/>
          <p:cNvGrpSpPr/>
          <p:nvPr/>
        </p:nvGrpSpPr>
        <p:grpSpPr>
          <a:xfrm>
            <a:off x="876300" y="666749"/>
            <a:ext cx="9334500" cy="792670"/>
            <a:chOff x="0" y="0"/>
            <a:chExt cx="9334500" cy="792668"/>
          </a:xfrm>
        </p:grpSpPr>
        <p:sp>
          <p:nvSpPr>
            <p:cNvPr id="1144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3" name="Present continuous: negative and questions: choose the answer"/>
            <p:cNvSpPr txBox="1"/>
            <p:nvPr/>
          </p:nvSpPr>
          <p:spPr>
            <a:xfrm>
              <a:off x="45719" y="0"/>
              <a:ext cx="9243061" cy="792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negative and questions: choose the answer</a:t>
              </a:r>
            </a:p>
          </p:txBody>
        </p:sp>
      </p:grpSp>
      <p:grpSp>
        <p:nvGrpSpPr>
          <p:cNvPr id="1144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44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44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5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4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0" name="1. She ___ watching TV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Tom ___ working today. (not)</a:t>
              </a:r>
            </a:p>
          </p:txBody>
        </p:sp>
      </p:grpSp>
      <p:grpSp>
        <p:nvGrpSpPr>
          <p:cNvPr id="11454" name="unit-2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4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3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457" name="unit-2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4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6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11460" name="unit-2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9" name="C. a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</a:t>
              </a:r>
            </a:p>
          </p:txBody>
        </p:sp>
      </p:grpSp>
      <p:grpSp>
        <p:nvGrpSpPr>
          <p:cNvPr id="1146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4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2" name="2. ___ they play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 listening to me?</a:t>
              </a:r>
            </a:p>
          </p:txBody>
        </p:sp>
      </p:grpSp>
      <p:grpSp>
        <p:nvGrpSpPr>
          <p:cNvPr id="11466" name="unit-2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5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469" name="unit-2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8" name="B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11472" name="unit-2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1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147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4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4" name="3. I ___ sleeping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wearing a jacket. (not)</a:t>
              </a:r>
            </a:p>
          </p:txBody>
        </p:sp>
      </p:grpSp>
      <p:grpSp>
        <p:nvGrpSpPr>
          <p:cNvPr id="11478" name="unit-2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4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7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481" name="unit-2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4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0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11484" name="unit-2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4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3" name="C. am n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</a:t>
              </a:r>
            </a:p>
          </p:txBody>
        </p:sp>
      </p:grpSp>
      <p:grpSp>
        <p:nvGrpSpPr>
          <p:cNvPr id="1148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4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6" name="4. What ___ he eat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Where ___ she going?</a:t>
              </a:r>
            </a:p>
          </p:txBody>
        </p:sp>
      </p:grpSp>
      <p:grpSp>
        <p:nvGrpSpPr>
          <p:cNvPr id="11490" name="unit-2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4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9" name="A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1493" name="unit-2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4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2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11496" name="unit-2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4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5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149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4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8" name="5. ___ you waiting for 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they coming with us?</a:t>
              </a:r>
            </a:p>
          </p:txBody>
        </p:sp>
      </p:grpSp>
      <p:grpSp>
        <p:nvGrpSpPr>
          <p:cNvPr id="11502" name="unit-2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1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505" name="unit-2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4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11508" name="unit-2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7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sp>
        <p:nvSpPr>
          <p:cNvPr id="1150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1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51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1" name="A1 GRAMMAR  •  UNIT 2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26  •  REVEAL</a:t>
              </a:r>
            </a:p>
          </p:txBody>
        </p:sp>
      </p:grpSp>
      <p:grpSp>
        <p:nvGrpSpPr>
          <p:cNvPr id="1151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51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4" name="15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2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51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9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523" name="Group"/>
          <p:cNvGrpSpPr/>
          <p:nvPr/>
        </p:nvGrpSpPr>
        <p:grpSpPr>
          <a:xfrm>
            <a:off x="876300" y="666749"/>
            <a:ext cx="9334500" cy="792670"/>
            <a:chOff x="0" y="0"/>
            <a:chExt cx="9334500" cy="792668"/>
          </a:xfrm>
        </p:grpSpPr>
        <p:sp>
          <p:nvSpPr>
            <p:cNvPr id="1152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2" name="Present continuous: negative and questions: choose the answer"/>
            <p:cNvSpPr txBox="1"/>
            <p:nvPr/>
          </p:nvSpPr>
          <p:spPr>
            <a:xfrm>
              <a:off x="45719" y="0"/>
              <a:ext cx="9243061" cy="792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continuous: negative and questions: choose the answer</a:t>
              </a:r>
            </a:p>
          </p:txBody>
        </p:sp>
      </p:grpSp>
      <p:grpSp>
        <p:nvGrpSpPr>
          <p:cNvPr id="1152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52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52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3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5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9" name="1. She ___ watching TV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Tom ___ working today. (not)</a:t>
              </a:r>
            </a:p>
          </p:txBody>
        </p:sp>
      </p:grpSp>
      <p:grpSp>
        <p:nvGrpSpPr>
          <p:cNvPr id="11533" name="unit-26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5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2" name="A. i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536" name="unit-26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5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5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11539" name="unit-26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5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8" name="C. am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</a:t>
              </a:r>
            </a:p>
          </p:txBody>
        </p:sp>
      </p:grpSp>
      <p:grpSp>
        <p:nvGrpSpPr>
          <p:cNvPr id="1154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5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1" name="2. ___ they play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 listening to me?</a:t>
              </a:r>
            </a:p>
          </p:txBody>
        </p:sp>
      </p:grpSp>
      <p:grpSp>
        <p:nvGrpSpPr>
          <p:cNvPr id="11545" name="unit-26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4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548" name="unit-26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7" name="B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11551" name="unit-26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0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155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5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3" name="3. I ___ sleeping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wearing a jacket. (not)</a:t>
              </a:r>
            </a:p>
          </p:txBody>
        </p:sp>
      </p:grpSp>
      <p:grpSp>
        <p:nvGrpSpPr>
          <p:cNvPr id="11557" name="unit-26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6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560" name="unit-26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9" name="B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</a:t>
              </a:r>
            </a:p>
          </p:txBody>
        </p:sp>
      </p:grpSp>
      <p:grpSp>
        <p:nvGrpSpPr>
          <p:cNvPr id="11563" name="unit-26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5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2" name="C. am n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</a:t>
              </a:r>
            </a:p>
          </p:txBody>
        </p:sp>
      </p:grpSp>
      <p:grpSp>
        <p:nvGrpSpPr>
          <p:cNvPr id="1156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5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5" name="4. What ___ he eat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Where ___ she going?</a:t>
              </a:r>
            </a:p>
          </p:txBody>
        </p:sp>
      </p:grpSp>
      <p:grpSp>
        <p:nvGrpSpPr>
          <p:cNvPr id="11569" name="unit-26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8" name="A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1572" name="unit-26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1" name="B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</a:t>
              </a:r>
            </a:p>
          </p:txBody>
        </p:sp>
      </p:grpSp>
      <p:grpSp>
        <p:nvGrpSpPr>
          <p:cNvPr id="11575" name="unit-26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5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4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grpSp>
        <p:nvGrpSpPr>
          <p:cNvPr id="1157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5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7" name="5. ___ you waiting for m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they coming with us?</a:t>
              </a:r>
            </a:p>
          </p:txBody>
        </p:sp>
      </p:grpSp>
      <p:grpSp>
        <p:nvGrpSpPr>
          <p:cNvPr id="11581" name="unit-26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0" name="A. i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isn’t</a:t>
              </a:r>
            </a:p>
          </p:txBody>
        </p:sp>
      </p:grpSp>
      <p:grpSp>
        <p:nvGrpSpPr>
          <p:cNvPr id="11584" name="unit-26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3" name="B. A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11587" name="unit-26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6" name="C. a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</a:t>
              </a:r>
            </a:p>
          </p:txBody>
        </p:sp>
      </p:grpSp>
      <p:sp>
        <p:nvSpPr>
          <p:cNvPr id="1158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9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58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0" name="A1 GRAMMAR  •  UNIT 26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26  •  REVEAL</a:t>
              </a:r>
            </a:p>
          </p:txBody>
        </p:sp>
      </p:grpSp>
      <p:grpSp>
        <p:nvGrpSpPr>
          <p:cNvPr id="1159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59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3" name="15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9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159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8" name="UNIT 2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EXPLANATION</a:t>
              </a:r>
            </a:p>
          </p:txBody>
        </p:sp>
      </p:grpSp>
      <p:grpSp>
        <p:nvGrpSpPr>
          <p:cNvPr id="1160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160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1" name="Present simple or present continuou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or present continuous</a:t>
              </a:r>
            </a:p>
          </p:txBody>
        </p:sp>
      </p:grpSp>
      <p:sp>
        <p:nvSpPr>
          <p:cNvPr id="1160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0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160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160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160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8" name="Use the present simple for habits and facts. Use the present continuous for actions happening now. Time expressions help: every day versus now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present simple for habits and facts. Use the present continuous for actions happening now. Time expressions help: every day versus now.</a:t>
              </a:r>
            </a:p>
          </p:txBody>
        </p:sp>
      </p:grpSp>
      <p:grpSp>
        <p:nvGrpSpPr>
          <p:cNvPr id="1161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161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161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161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4" name="Time expressions help: every day vs right now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Time expressions help: every day vs right now.</a:t>
              </a:r>
            </a:p>
          </p:txBody>
        </p:sp>
      </p:grpSp>
      <p:sp>
        <p:nvSpPr>
          <p:cNvPr id="1161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1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161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1622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162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1" name="routine → present simple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routine → present simple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now → present continuous</a:t>
              </a:r>
            </a:p>
          </p:txBody>
        </p:sp>
      </p:grpSp>
      <p:grpSp>
        <p:nvGrpSpPr>
          <p:cNvPr id="1162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162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162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2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162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163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163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1" name="1.  I walk to work every day.…"/>
            <p:cNvSpPr txBox="1"/>
            <p:nvPr/>
          </p:nvSpPr>
          <p:spPr>
            <a:xfrm>
              <a:off x="45719" y="0"/>
              <a:ext cx="3051812" cy="1419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walk to work every day.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 am walking to work now.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goes running every week.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She is running in the park now.</a:t>
              </a:r>
            </a:p>
          </p:txBody>
        </p:sp>
      </p:grpSp>
      <p:sp>
        <p:nvSpPr>
          <p:cNvPr id="1163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3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163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5" name="A1 GRAMMAR  •  UNIT 27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27  •  EXPLANATION</a:t>
              </a:r>
            </a:p>
          </p:txBody>
        </p:sp>
      </p:grpSp>
      <p:grpSp>
        <p:nvGrpSpPr>
          <p:cNvPr id="1163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63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8" name="16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4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64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43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64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64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46" name="Present simple or present continuou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or present continuous: choose the answer</a:t>
              </a:r>
            </a:p>
          </p:txBody>
        </p:sp>
      </p:grpSp>
      <p:grpSp>
        <p:nvGrpSpPr>
          <p:cNvPr id="1165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64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4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165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5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6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3" name="1. She ___ (read)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(study) now.</a:t>
              </a:r>
            </a:p>
          </p:txBody>
        </p:sp>
      </p:grpSp>
      <p:grpSp>
        <p:nvGrpSpPr>
          <p:cNvPr id="11657" name="unit-2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6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6" name="A. is rea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studying</a:t>
              </a:r>
            </a:p>
          </p:txBody>
        </p:sp>
      </p:grpSp>
      <p:grpSp>
        <p:nvGrpSpPr>
          <p:cNvPr id="11660" name="unit-2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9" name="B.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study</a:t>
              </a:r>
            </a:p>
          </p:txBody>
        </p:sp>
      </p:grpSp>
      <p:grpSp>
        <p:nvGrpSpPr>
          <p:cNvPr id="11663" name="unit-2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2" name="C. rea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studies</a:t>
              </a:r>
            </a:p>
          </p:txBody>
        </p:sp>
      </p:grpSp>
      <p:grpSp>
        <p:nvGrpSpPr>
          <p:cNvPr id="1166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6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5" name="2. They ___ (play) football every Satu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(walk) to school every day.</a:t>
              </a:r>
            </a:p>
          </p:txBody>
        </p:sp>
      </p:grpSp>
      <p:grpSp>
        <p:nvGrpSpPr>
          <p:cNvPr id="11669" name="unit-2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8" name="A. pl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walks</a:t>
              </a:r>
            </a:p>
          </p:txBody>
        </p:sp>
      </p:grpSp>
      <p:grpSp>
        <p:nvGrpSpPr>
          <p:cNvPr id="11672" name="unit-2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1" name="B. pl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walk</a:t>
              </a:r>
            </a:p>
          </p:txBody>
        </p:sp>
      </p:grpSp>
      <p:grpSp>
        <p:nvGrpSpPr>
          <p:cNvPr id="11675" name="unit-2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4" name="C. is pl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walking</a:t>
              </a:r>
            </a:p>
          </p:txBody>
        </p:sp>
      </p:grpSp>
      <p:grpSp>
        <p:nvGrpSpPr>
          <p:cNvPr id="1167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6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7" name="3. I ___ (cook)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(talk) on the phone at the moment.</a:t>
              </a:r>
            </a:p>
          </p:txBody>
        </p:sp>
      </p:grpSp>
      <p:grpSp>
        <p:nvGrpSpPr>
          <p:cNvPr id="11681" name="unit-2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6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0" name="A. c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</a:t>
              </a:r>
            </a:p>
          </p:txBody>
        </p:sp>
      </p:grpSp>
      <p:grpSp>
        <p:nvGrpSpPr>
          <p:cNvPr id="11684" name="unit-2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6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3" name="B. coo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talks</a:t>
              </a:r>
            </a:p>
          </p:txBody>
        </p:sp>
      </p:grpSp>
      <p:grpSp>
        <p:nvGrpSpPr>
          <p:cNvPr id="11687" name="unit-2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6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6" name="C. am coo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talking</a:t>
              </a:r>
            </a:p>
          </p:txBody>
        </p:sp>
      </p:grpSp>
      <p:grpSp>
        <p:nvGrpSpPr>
          <p:cNvPr id="1169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6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9" name="4. He usually ___ (take) the b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usually ___ (finish) at five.</a:t>
              </a:r>
            </a:p>
          </p:txBody>
        </p:sp>
      </p:grpSp>
      <p:grpSp>
        <p:nvGrpSpPr>
          <p:cNvPr id="11693" name="unit-2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6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2" name="A. tak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finishes</a:t>
              </a:r>
            </a:p>
          </p:txBody>
        </p:sp>
      </p:grpSp>
      <p:grpSp>
        <p:nvGrpSpPr>
          <p:cNvPr id="11696" name="unit-2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6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5" name="B.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finish</a:t>
              </a:r>
            </a:p>
          </p:txBody>
        </p:sp>
      </p:grpSp>
      <p:grpSp>
        <p:nvGrpSpPr>
          <p:cNvPr id="11699" name="unit-2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6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8" name="C. is tak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finishing</a:t>
              </a:r>
            </a:p>
          </p:txBody>
        </p:sp>
      </p:grpSp>
      <p:grpSp>
        <p:nvGrpSpPr>
          <p:cNvPr id="1170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7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1" name="5. We ___ (learn) English this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(stay) with friends this week.</a:t>
              </a:r>
            </a:p>
          </p:txBody>
        </p:sp>
      </p:grpSp>
      <p:grpSp>
        <p:nvGrpSpPr>
          <p:cNvPr id="11705" name="unit-2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4" name="A. lear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</a:t>
              </a:r>
            </a:p>
          </p:txBody>
        </p:sp>
      </p:grpSp>
      <p:grpSp>
        <p:nvGrpSpPr>
          <p:cNvPr id="11708" name="unit-2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7" name="B. are lear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staying</a:t>
              </a:r>
            </a:p>
          </p:txBody>
        </p:sp>
      </p:grpSp>
      <p:grpSp>
        <p:nvGrpSpPr>
          <p:cNvPr id="11711" name="unit-2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7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0" name="C. lear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stays</a:t>
              </a:r>
            </a:p>
          </p:txBody>
        </p:sp>
      </p:grpSp>
      <p:sp>
        <p:nvSpPr>
          <p:cNvPr id="1171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1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71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4" name="A1 GRAMMAR  •  UNIT 2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27  •  REVEAL</a:t>
              </a:r>
            </a:p>
          </p:txBody>
        </p:sp>
      </p:grpSp>
      <p:grpSp>
        <p:nvGrpSpPr>
          <p:cNvPr id="1171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71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7" name="16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2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72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22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72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72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25" name="Present simple or present continuou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or present continuous: choose the answer</a:t>
              </a:r>
            </a:p>
          </p:txBody>
        </p:sp>
      </p:grpSp>
      <p:grpSp>
        <p:nvGrpSpPr>
          <p:cNvPr id="1172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72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2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73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3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7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2" name="1. She ___ (read)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(study) now.</a:t>
              </a:r>
            </a:p>
          </p:txBody>
        </p:sp>
      </p:grpSp>
      <p:grpSp>
        <p:nvGrpSpPr>
          <p:cNvPr id="11736" name="unit-2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7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5" name="A. is rea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studying</a:t>
              </a:r>
            </a:p>
          </p:txBody>
        </p:sp>
      </p:grpSp>
      <p:grpSp>
        <p:nvGrpSpPr>
          <p:cNvPr id="11739" name="unit-2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7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8" name="B.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study</a:t>
              </a:r>
            </a:p>
          </p:txBody>
        </p:sp>
      </p:grpSp>
      <p:grpSp>
        <p:nvGrpSpPr>
          <p:cNvPr id="11742" name="unit-2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1" name="C. rea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studies</a:t>
              </a:r>
            </a:p>
          </p:txBody>
        </p:sp>
      </p:grpSp>
      <p:grpSp>
        <p:nvGrpSpPr>
          <p:cNvPr id="1174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7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4" name="2. They ___ (play) football every Satu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(walk) to school every day.</a:t>
              </a:r>
            </a:p>
          </p:txBody>
        </p:sp>
      </p:grpSp>
      <p:grpSp>
        <p:nvGrpSpPr>
          <p:cNvPr id="11748" name="unit-2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7" name="A. pl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walks</a:t>
              </a:r>
            </a:p>
          </p:txBody>
        </p:sp>
      </p:grpSp>
      <p:grpSp>
        <p:nvGrpSpPr>
          <p:cNvPr id="11751" name="unit-2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0" name="B. pl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walk</a:t>
              </a:r>
            </a:p>
          </p:txBody>
        </p:sp>
      </p:grpSp>
      <p:grpSp>
        <p:nvGrpSpPr>
          <p:cNvPr id="11754" name="unit-2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7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3" name="C. is pl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walking</a:t>
              </a:r>
            </a:p>
          </p:txBody>
        </p:sp>
      </p:grpSp>
      <p:grpSp>
        <p:nvGrpSpPr>
          <p:cNvPr id="1175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7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6" name="3. I ___ (cook)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(talk) on the phone at the moment.</a:t>
              </a:r>
            </a:p>
          </p:txBody>
        </p:sp>
      </p:grpSp>
      <p:grpSp>
        <p:nvGrpSpPr>
          <p:cNvPr id="11760" name="unit-2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7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9" name="A. c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</a:t>
              </a:r>
            </a:p>
          </p:txBody>
        </p:sp>
      </p:grpSp>
      <p:grpSp>
        <p:nvGrpSpPr>
          <p:cNvPr id="11763" name="unit-2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7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2" name="B. coo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talks</a:t>
              </a:r>
            </a:p>
          </p:txBody>
        </p:sp>
      </p:grpSp>
      <p:grpSp>
        <p:nvGrpSpPr>
          <p:cNvPr id="11766" name="unit-2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7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5" name="C. am coo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talking</a:t>
              </a:r>
            </a:p>
          </p:txBody>
        </p:sp>
      </p:grpSp>
      <p:grpSp>
        <p:nvGrpSpPr>
          <p:cNvPr id="1176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7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8" name="4. He usually ___ (take) the b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usually ___ (finish) at five.</a:t>
              </a:r>
            </a:p>
          </p:txBody>
        </p:sp>
      </p:grpSp>
      <p:grpSp>
        <p:nvGrpSpPr>
          <p:cNvPr id="11772" name="unit-2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7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1" name="A. tak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finishes</a:t>
              </a:r>
            </a:p>
          </p:txBody>
        </p:sp>
      </p:grpSp>
      <p:grpSp>
        <p:nvGrpSpPr>
          <p:cNvPr id="11775" name="unit-2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7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4" name="B.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finish</a:t>
              </a:r>
            </a:p>
          </p:txBody>
        </p:sp>
      </p:grpSp>
      <p:grpSp>
        <p:nvGrpSpPr>
          <p:cNvPr id="11778" name="unit-2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7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7" name="C. is tak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finishing</a:t>
              </a:r>
            </a:p>
          </p:txBody>
        </p:sp>
      </p:grpSp>
      <p:grpSp>
        <p:nvGrpSpPr>
          <p:cNvPr id="1178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7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0" name="5. We ___ (learn) English this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(stay) with friends this week.</a:t>
              </a:r>
            </a:p>
          </p:txBody>
        </p:sp>
      </p:grpSp>
      <p:grpSp>
        <p:nvGrpSpPr>
          <p:cNvPr id="11784" name="unit-2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3" name="A. lear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</a:t>
              </a:r>
            </a:p>
          </p:txBody>
        </p:sp>
      </p:grpSp>
      <p:grpSp>
        <p:nvGrpSpPr>
          <p:cNvPr id="11787" name="unit-2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6" name="B. are lear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staying</a:t>
              </a:r>
            </a:p>
          </p:txBody>
        </p:sp>
      </p:grpSp>
      <p:grpSp>
        <p:nvGrpSpPr>
          <p:cNvPr id="11790" name="unit-2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7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9" name="C. lear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stays</a:t>
              </a:r>
            </a:p>
          </p:txBody>
        </p:sp>
      </p:grpSp>
      <p:sp>
        <p:nvSpPr>
          <p:cNvPr id="1179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9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79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3" name="A1 GRAMMAR  •  UNIT 2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27  •  REVEAL</a:t>
              </a:r>
            </a:p>
          </p:txBody>
        </p:sp>
      </p:grpSp>
      <p:grpSp>
        <p:nvGrpSpPr>
          <p:cNvPr id="1179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79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6" name="16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0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80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1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80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80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4" name="Present simple or present continuou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or present continuous: choose the answer</a:t>
              </a:r>
            </a:p>
          </p:txBody>
        </p:sp>
      </p:grpSp>
      <p:grpSp>
        <p:nvGrpSpPr>
          <p:cNvPr id="1180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80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180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1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8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1" name="1. She ___ (read)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(study) now.</a:t>
              </a:r>
            </a:p>
          </p:txBody>
        </p:sp>
      </p:grpSp>
      <p:grpSp>
        <p:nvGrpSpPr>
          <p:cNvPr id="11815" name="unit-2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8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4" name="A. is rea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studying</a:t>
              </a:r>
            </a:p>
          </p:txBody>
        </p:sp>
      </p:grpSp>
      <p:grpSp>
        <p:nvGrpSpPr>
          <p:cNvPr id="11818" name="unit-2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8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7" name="B.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study</a:t>
              </a:r>
            </a:p>
          </p:txBody>
        </p:sp>
      </p:grpSp>
      <p:grpSp>
        <p:nvGrpSpPr>
          <p:cNvPr id="11821" name="unit-2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0" name="C. rea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studies</a:t>
              </a:r>
            </a:p>
          </p:txBody>
        </p:sp>
      </p:grpSp>
      <p:grpSp>
        <p:nvGrpSpPr>
          <p:cNvPr id="1182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8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3" name="2. They ___ (play) football every Satu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(walk) to school every day.</a:t>
              </a:r>
            </a:p>
          </p:txBody>
        </p:sp>
      </p:grpSp>
      <p:grpSp>
        <p:nvGrpSpPr>
          <p:cNvPr id="11827" name="unit-2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6" name="A. pl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walks</a:t>
              </a:r>
            </a:p>
          </p:txBody>
        </p:sp>
      </p:grpSp>
      <p:grpSp>
        <p:nvGrpSpPr>
          <p:cNvPr id="11830" name="unit-2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9" name="B. pl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walk</a:t>
              </a:r>
            </a:p>
          </p:txBody>
        </p:sp>
      </p:grpSp>
      <p:grpSp>
        <p:nvGrpSpPr>
          <p:cNvPr id="11833" name="unit-2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2" name="C. is pl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walking</a:t>
              </a:r>
            </a:p>
          </p:txBody>
        </p:sp>
      </p:grpSp>
      <p:grpSp>
        <p:nvGrpSpPr>
          <p:cNvPr id="1183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8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5" name="3. I ___ (cook)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(talk) on the phone at the moment.</a:t>
              </a:r>
            </a:p>
          </p:txBody>
        </p:sp>
      </p:grpSp>
      <p:grpSp>
        <p:nvGrpSpPr>
          <p:cNvPr id="11839" name="unit-2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8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8" name="A. c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</a:t>
              </a:r>
            </a:p>
          </p:txBody>
        </p:sp>
      </p:grpSp>
      <p:grpSp>
        <p:nvGrpSpPr>
          <p:cNvPr id="11842" name="unit-2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8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1" name="B. coo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talks</a:t>
              </a:r>
            </a:p>
          </p:txBody>
        </p:sp>
      </p:grpSp>
      <p:grpSp>
        <p:nvGrpSpPr>
          <p:cNvPr id="11845" name="unit-2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8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4" name="C. am coo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talking</a:t>
              </a:r>
            </a:p>
          </p:txBody>
        </p:sp>
      </p:grpSp>
      <p:grpSp>
        <p:nvGrpSpPr>
          <p:cNvPr id="1184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8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7" name="4. He usually ___ (take) the b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usually ___ (finish) at five.</a:t>
              </a:r>
            </a:p>
          </p:txBody>
        </p:sp>
      </p:grpSp>
      <p:grpSp>
        <p:nvGrpSpPr>
          <p:cNvPr id="11851" name="unit-2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8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0" name="A. tak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finishes</a:t>
              </a:r>
            </a:p>
          </p:txBody>
        </p:sp>
      </p:grpSp>
      <p:grpSp>
        <p:nvGrpSpPr>
          <p:cNvPr id="11854" name="unit-2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8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3" name="B.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finish</a:t>
              </a:r>
            </a:p>
          </p:txBody>
        </p:sp>
      </p:grpSp>
      <p:grpSp>
        <p:nvGrpSpPr>
          <p:cNvPr id="11857" name="unit-2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8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6" name="C. is tak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finishing</a:t>
              </a:r>
            </a:p>
          </p:txBody>
        </p:sp>
      </p:grpSp>
      <p:grpSp>
        <p:nvGrpSpPr>
          <p:cNvPr id="1186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8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9" name="5. We ___ (learn) English this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(stay) with friends this week.</a:t>
              </a:r>
            </a:p>
          </p:txBody>
        </p:sp>
      </p:grpSp>
      <p:grpSp>
        <p:nvGrpSpPr>
          <p:cNvPr id="11863" name="unit-2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2" name="A. lear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</a:t>
              </a:r>
            </a:p>
          </p:txBody>
        </p:sp>
      </p:grpSp>
      <p:grpSp>
        <p:nvGrpSpPr>
          <p:cNvPr id="11866" name="unit-2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8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5" name="B. are lear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staying</a:t>
              </a:r>
            </a:p>
          </p:txBody>
        </p:sp>
      </p:grpSp>
      <p:grpSp>
        <p:nvGrpSpPr>
          <p:cNvPr id="11869" name="unit-2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8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8" name="C. lear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stays</a:t>
              </a:r>
            </a:p>
          </p:txBody>
        </p:sp>
      </p:grpSp>
      <p:sp>
        <p:nvSpPr>
          <p:cNvPr id="1187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7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87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2" name="A1 GRAMMAR  •  UNIT 2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27  •  REVEAL</a:t>
              </a:r>
            </a:p>
          </p:txBody>
        </p:sp>
      </p:grpSp>
      <p:grpSp>
        <p:nvGrpSpPr>
          <p:cNvPr id="1187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87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5" name="16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8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87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0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88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88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3" name="Present simple or present continuou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or present continuous: choose the answer</a:t>
              </a:r>
            </a:p>
          </p:txBody>
        </p:sp>
      </p:grpSp>
      <p:grpSp>
        <p:nvGrpSpPr>
          <p:cNvPr id="1188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88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88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9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8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0" name="1. She ___ (read)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(study) now.</a:t>
              </a:r>
            </a:p>
          </p:txBody>
        </p:sp>
      </p:grpSp>
      <p:grpSp>
        <p:nvGrpSpPr>
          <p:cNvPr id="11894" name="unit-2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8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3" name="A. is rea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studying</a:t>
              </a:r>
            </a:p>
          </p:txBody>
        </p:sp>
      </p:grpSp>
      <p:grpSp>
        <p:nvGrpSpPr>
          <p:cNvPr id="11897" name="unit-2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8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6" name="B.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study</a:t>
              </a:r>
            </a:p>
          </p:txBody>
        </p:sp>
      </p:grpSp>
      <p:grpSp>
        <p:nvGrpSpPr>
          <p:cNvPr id="11900" name="unit-2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9" name="C. rea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studies</a:t>
              </a:r>
            </a:p>
          </p:txBody>
        </p:sp>
      </p:grpSp>
      <p:grpSp>
        <p:nvGrpSpPr>
          <p:cNvPr id="1190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9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2" name="2. They ___ (play) football every Satu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(walk) to school every day.</a:t>
              </a:r>
            </a:p>
          </p:txBody>
        </p:sp>
      </p:grpSp>
      <p:grpSp>
        <p:nvGrpSpPr>
          <p:cNvPr id="11906" name="unit-2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9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5" name="A. pl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walks</a:t>
              </a:r>
            </a:p>
          </p:txBody>
        </p:sp>
      </p:grpSp>
      <p:grpSp>
        <p:nvGrpSpPr>
          <p:cNvPr id="11909" name="unit-2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8" name="B. pl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walk</a:t>
              </a:r>
            </a:p>
          </p:txBody>
        </p:sp>
      </p:grpSp>
      <p:grpSp>
        <p:nvGrpSpPr>
          <p:cNvPr id="11912" name="unit-2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1" name="C. is pl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walking</a:t>
              </a:r>
            </a:p>
          </p:txBody>
        </p:sp>
      </p:grpSp>
      <p:grpSp>
        <p:nvGrpSpPr>
          <p:cNvPr id="1191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9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4" name="3. I ___ (cook)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(talk) on the phone at the moment.</a:t>
              </a:r>
            </a:p>
          </p:txBody>
        </p:sp>
      </p:grpSp>
      <p:grpSp>
        <p:nvGrpSpPr>
          <p:cNvPr id="11918" name="unit-2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9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7" name="A. c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</a:t>
              </a:r>
            </a:p>
          </p:txBody>
        </p:sp>
      </p:grpSp>
      <p:grpSp>
        <p:nvGrpSpPr>
          <p:cNvPr id="11921" name="unit-2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9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0" name="B. coo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talks</a:t>
              </a:r>
            </a:p>
          </p:txBody>
        </p:sp>
      </p:grpSp>
      <p:grpSp>
        <p:nvGrpSpPr>
          <p:cNvPr id="11924" name="unit-2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9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3" name="C. am coo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talking</a:t>
              </a:r>
            </a:p>
          </p:txBody>
        </p:sp>
      </p:grpSp>
      <p:grpSp>
        <p:nvGrpSpPr>
          <p:cNvPr id="1192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9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6" name="4. He usually ___ (take) the b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usually ___ (finish) at five.</a:t>
              </a:r>
            </a:p>
          </p:txBody>
        </p:sp>
      </p:grpSp>
      <p:grpSp>
        <p:nvGrpSpPr>
          <p:cNvPr id="11930" name="unit-2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9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9" name="A. tak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finishes</a:t>
              </a:r>
            </a:p>
          </p:txBody>
        </p:sp>
      </p:grpSp>
      <p:grpSp>
        <p:nvGrpSpPr>
          <p:cNvPr id="11933" name="unit-2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9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2" name="B.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finish</a:t>
              </a:r>
            </a:p>
          </p:txBody>
        </p:sp>
      </p:grpSp>
      <p:grpSp>
        <p:nvGrpSpPr>
          <p:cNvPr id="11936" name="unit-2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9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5" name="C. is tak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finishing</a:t>
              </a:r>
            </a:p>
          </p:txBody>
        </p:sp>
      </p:grpSp>
      <p:grpSp>
        <p:nvGrpSpPr>
          <p:cNvPr id="1193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9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8" name="5. We ___ (learn) English this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(stay) with friends this week.</a:t>
              </a:r>
            </a:p>
          </p:txBody>
        </p:sp>
      </p:grpSp>
      <p:grpSp>
        <p:nvGrpSpPr>
          <p:cNvPr id="11942" name="unit-2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9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1" name="A. lear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</a:t>
              </a:r>
            </a:p>
          </p:txBody>
        </p:sp>
      </p:grpSp>
      <p:grpSp>
        <p:nvGrpSpPr>
          <p:cNvPr id="11945" name="unit-2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4" name="B. are lear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staying</a:t>
              </a:r>
            </a:p>
          </p:txBody>
        </p:sp>
      </p:grpSp>
      <p:grpSp>
        <p:nvGrpSpPr>
          <p:cNvPr id="11948" name="unit-2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7" name="C. lear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stays</a:t>
              </a:r>
            </a:p>
          </p:txBody>
        </p:sp>
      </p:grpSp>
      <p:sp>
        <p:nvSpPr>
          <p:cNvPr id="1194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5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195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1" name="A1 GRAMMAR  •  UNIT 2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27  •  REVEAL</a:t>
              </a:r>
            </a:p>
          </p:txBody>
        </p:sp>
      </p:grpSp>
      <p:grpSp>
        <p:nvGrpSpPr>
          <p:cNvPr id="1195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95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4" name="16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6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95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9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96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96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62" name="Present simple or present continuou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or present continuous: choose the answer</a:t>
              </a:r>
            </a:p>
          </p:txBody>
        </p:sp>
      </p:grpSp>
      <p:grpSp>
        <p:nvGrpSpPr>
          <p:cNvPr id="1196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96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6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96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7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9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69" name="1. She ___ (read)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(study) now.</a:t>
              </a:r>
            </a:p>
          </p:txBody>
        </p:sp>
      </p:grpSp>
      <p:grpSp>
        <p:nvGrpSpPr>
          <p:cNvPr id="11973" name="unit-27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9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2" name="A. is rea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studying</a:t>
              </a:r>
            </a:p>
          </p:txBody>
        </p:sp>
      </p:grpSp>
      <p:grpSp>
        <p:nvGrpSpPr>
          <p:cNvPr id="11976" name="unit-27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9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5" name="B.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study</a:t>
              </a:r>
            </a:p>
          </p:txBody>
        </p:sp>
      </p:grpSp>
      <p:grpSp>
        <p:nvGrpSpPr>
          <p:cNvPr id="11979" name="unit-27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9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8" name="C. rea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studies</a:t>
              </a:r>
            </a:p>
          </p:txBody>
        </p:sp>
      </p:grpSp>
      <p:grpSp>
        <p:nvGrpSpPr>
          <p:cNvPr id="1198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9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1" name="2. They ___ (play) football every Satu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(walk) to school every day.</a:t>
              </a:r>
            </a:p>
          </p:txBody>
        </p:sp>
      </p:grpSp>
      <p:grpSp>
        <p:nvGrpSpPr>
          <p:cNvPr id="11985" name="unit-27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4" name="A. pl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walks</a:t>
              </a:r>
            </a:p>
          </p:txBody>
        </p:sp>
      </p:grpSp>
      <p:grpSp>
        <p:nvGrpSpPr>
          <p:cNvPr id="11988" name="unit-27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7" name="B. pl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walk</a:t>
              </a:r>
            </a:p>
          </p:txBody>
        </p:sp>
      </p:grpSp>
      <p:grpSp>
        <p:nvGrpSpPr>
          <p:cNvPr id="11991" name="unit-27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0" name="C. is pl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walking</a:t>
              </a:r>
            </a:p>
          </p:txBody>
        </p:sp>
      </p:grpSp>
      <p:grpSp>
        <p:nvGrpSpPr>
          <p:cNvPr id="1199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9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3" name="3. I ___ (cook)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(talk) on the phone at the moment.</a:t>
              </a:r>
            </a:p>
          </p:txBody>
        </p:sp>
      </p:grpSp>
      <p:grpSp>
        <p:nvGrpSpPr>
          <p:cNvPr id="11997" name="unit-27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6" name="A. c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</a:t>
              </a:r>
            </a:p>
          </p:txBody>
        </p:sp>
      </p:grpSp>
      <p:grpSp>
        <p:nvGrpSpPr>
          <p:cNvPr id="12000" name="unit-27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9" name="B. coo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talks</a:t>
              </a:r>
            </a:p>
          </p:txBody>
        </p:sp>
      </p:grpSp>
      <p:grpSp>
        <p:nvGrpSpPr>
          <p:cNvPr id="12003" name="unit-27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0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2" name="C. am coo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talking</a:t>
              </a:r>
            </a:p>
          </p:txBody>
        </p:sp>
      </p:grpSp>
      <p:grpSp>
        <p:nvGrpSpPr>
          <p:cNvPr id="1200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0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5" name="4. He usually ___ (take) the b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usually ___ (finish) at five.</a:t>
              </a:r>
            </a:p>
          </p:txBody>
        </p:sp>
      </p:grpSp>
      <p:grpSp>
        <p:nvGrpSpPr>
          <p:cNvPr id="12009" name="unit-27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0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8" name="A. tak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finishes</a:t>
              </a:r>
            </a:p>
          </p:txBody>
        </p:sp>
      </p:grpSp>
      <p:grpSp>
        <p:nvGrpSpPr>
          <p:cNvPr id="12012" name="unit-27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1" name="B.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finish</a:t>
              </a:r>
            </a:p>
          </p:txBody>
        </p:sp>
      </p:grpSp>
      <p:grpSp>
        <p:nvGrpSpPr>
          <p:cNvPr id="12015" name="unit-27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0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4" name="C. is tak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finishing</a:t>
              </a:r>
            </a:p>
          </p:txBody>
        </p:sp>
      </p:grpSp>
      <p:grpSp>
        <p:nvGrpSpPr>
          <p:cNvPr id="1201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0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7" name="5. We ___ (learn) English this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(stay) with friends this week.</a:t>
              </a:r>
            </a:p>
          </p:txBody>
        </p:sp>
      </p:grpSp>
      <p:grpSp>
        <p:nvGrpSpPr>
          <p:cNvPr id="12021" name="unit-27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0" name="A. lear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</a:t>
              </a:r>
            </a:p>
          </p:txBody>
        </p:sp>
      </p:grpSp>
      <p:grpSp>
        <p:nvGrpSpPr>
          <p:cNvPr id="12024" name="unit-27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3" name="B. are learn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staying</a:t>
              </a:r>
            </a:p>
          </p:txBody>
        </p:sp>
      </p:grpSp>
      <p:grpSp>
        <p:nvGrpSpPr>
          <p:cNvPr id="12027" name="unit-27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6" name="C. lear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stays</a:t>
              </a:r>
            </a:p>
          </p:txBody>
        </p:sp>
      </p:grpSp>
      <p:sp>
        <p:nvSpPr>
          <p:cNvPr id="1202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3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02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0" name="A1 GRAMMAR  •  UNIT 27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27  •  REVEAL</a:t>
              </a:r>
            </a:p>
          </p:txBody>
        </p:sp>
      </p:grpSp>
      <p:grpSp>
        <p:nvGrpSpPr>
          <p:cNvPr id="1203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03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3" name="16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3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03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8" name="UNIT 2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EXPLANATION</a:t>
              </a:r>
            </a:p>
          </p:txBody>
        </p:sp>
      </p:grpSp>
      <p:grpSp>
        <p:nvGrpSpPr>
          <p:cNvPr id="1204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04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1" name="Past simple of b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of be</a:t>
              </a:r>
            </a:p>
          </p:txBody>
        </p:sp>
      </p:grpSp>
      <p:sp>
        <p:nvSpPr>
          <p:cNvPr id="1204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4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04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04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204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8" name="The past of am/is is was; the past of are is were. Negative forms are wasn’t and weren’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past of am/is is was; the past of are is were. Negative forms are wasn’t and weren’t.</a:t>
              </a:r>
            </a:p>
          </p:txBody>
        </p:sp>
      </p:grpSp>
      <p:grpSp>
        <p:nvGrpSpPr>
          <p:cNvPr id="1205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05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05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05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4" name="Was and were are the past forms of be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Was and were are the past forms of be.</a:t>
              </a:r>
            </a:p>
          </p:txBody>
        </p:sp>
      </p:grpSp>
      <p:sp>
        <p:nvSpPr>
          <p:cNvPr id="1205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5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05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06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206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1" name="I / he / she / it + was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 / he / she / it + was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you / we / they + were</a:t>
              </a:r>
            </a:p>
          </p:txBody>
        </p:sp>
      </p:grpSp>
      <p:grpSp>
        <p:nvGrpSpPr>
          <p:cNvPr id="1206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206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206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6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06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07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07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1" name="1.  I was tired yesterday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was tired yesterday.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They were at school.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wasn’t late.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was tired yesterday.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They weren’t at the party.</a:t>
              </a:r>
            </a:p>
          </p:txBody>
        </p:sp>
      </p:grpSp>
      <p:sp>
        <p:nvSpPr>
          <p:cNvPr id="1207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7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207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5" name="A1 GRAMMAR  •  UNIT 28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28  •  EXPLANATION</a:t>
              </a:r>
            </a:p>
          </p:txBody>
        </p:sp>
      </p:grpSp>
      <p:grpSp>
        <p:nvGrpSpPr>
          <p:cNvPr id="1207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07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8" name="16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8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08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83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08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08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86" name="Past simple of b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of be: choose the answer</a:t>
              </a:r>
            </a:p>
          </p:txBody>
        </p:sp>
      </p:grpSp>
      <p:grpSp>
        <p:nvGrpSpPr>
          <p:cNvPr id="1209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08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8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09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9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0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3" name="1. We ___ at home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They ___ at the cinema yesterday.</a:t>
              </a:r>
            </a:p>
          </p:txBody>
        </p:sp>
      </p:grpSp>
      <p:grpSp>
        <p:nvGrpSpPr>
          <p:cNvPr id="12097" name="unit-2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0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6" name="A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100" name="unit-2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9" name="B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103" name="unit-2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2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10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1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5" name="2. He ___ happ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Sara ___ tired after school.</a:t>
              </a:r>
            </a:p>
          </p:txBody>
        </p:sp>
      </p:grpSp>
      <p:grpSp>
        <p:nvGrpSpPr>
          <p:cNvPr id="12109" name="unit-2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1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8" name="A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112" name="unit-2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1" name="B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115" name="unit-2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4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11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1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7" name="3. I ___ at wor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at home last night. (not)</a:t>
              </a:r>
            </a:p>
          </p:txBody>
        </p:sp>
      </p:grpSp>
      <p:grpSp>
        <p:nvGrpSpPr>
          <p:cNvPr id="12121" name="unit-2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1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0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124" name="unit-2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1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3" name="B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12127" name="unit-2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1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6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13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1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9" name="4. ___ they bus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at the party?</a:t>
              </a:r>
            </a:p>
          </p:txBody>
        </p:sp>
      </p:grpSp>
      <p:grpSp>
        <p:nvGrpSpPr>
          <p:cNvPr id="12133" name="unit-2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1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2" name="A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136" name="unit-2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1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5" name="B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139" name="unit-2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1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8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14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1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1" name="5. The shops ___ open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ready. (not)</a:t>
              </a:r>
            </a:p>
          </p:txBody>
        </p:sp>
      </p:grpSp>
      <p:grpSp>
        <p:nvGrpSpPr>
          <p:cNvPr id="12145" name="unit-2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4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148" name="unit-2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7" name="B. we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weren’t</a:t>
              </a:r>
            </a:p>
          </p:txBody>
        </p:sp>
      </p:grpSp>
      <p:grpSp>
        <p:nvGrpSpPr>
          <p:cNvPr id="12151" name="unit-2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1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0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1215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5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15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4" name="A1 GRAMMAR  •  UNIT 2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28  •  REVEAL</a:t>
              </a:r>
            </a:p>
          </p:txBody>
        </p:sp>
      </p:grpSp>
      <p:grpSp>
        <p:nvGrpSpPr>
          <p:cNvPr id="1215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15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7" name="16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6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16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2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16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16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5" name="Past simple of b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of be: choose the answer</a:t>
              </a:r>
            </a:p>
          </p:txBody>
        </p:sp>
      </p:grpSp>
      <p:grpSp>
        <p:nvGrpSpPr>
          <p:cNvPr id="1216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16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217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7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1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2" name="1. We ___ at home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They ___ at the cinema yesterday.</a:t>
              </a:r>
            </a:p>
          </p:txBody>
        </p:sp>
      </p:grpSp>
      <p:grpSp>
        <p:nvGrpSpPr>
          <p:cNvPr id="12176" name="unit-2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1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5" name="A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179" name="unit-2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1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8" name="B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182" name="unit-2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1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18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1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4" name="2. He ___ happ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Sara ___ tired after school.</a:t>
              </a:r>
            </a:p>
          </p:txBody>
        </p:sp>
      </p:grpSp>
      <p:grpSp>
        <p:nvGrpSpPr>
          <p:cNvPr id="12188" name="unit-2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7" name="A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191" name="unit-2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0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194" name="unit-2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1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3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19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1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6" name="3. I ___ at wor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at home last night. (not)</a:t>
              </a:r>
            </a:p>
          </p:txBody>
        </p:sp>
      </p:grpSp>
      <p:grpSp>
        <p:nvGrpSpPr>
          <p:cNvPr id="12200" name="unit-2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1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9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203" name="unit-2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2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2" name="B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12206" name="unit-2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2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5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20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2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8" name="4. ___ they bus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at the party?</a:t>
              </a:r>
            </a:p>
          </p:txBody>
        </p:sp>
      </p:grpSp>
      <p:grpSp>
        <p:nvGrpSpPr>
          <p:cNvPr id="12212" name="unit-2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2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1" name="A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215" name="unit-2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2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4" name="B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218" name="unit-2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2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7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22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2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0" name="5. The shops ___ open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ready. (not)</a:t>
              </a:r>
            </a:p>
          </p:txBody>
        </p:sp>
      </p:grpSp>
      <p:grpSp>
        <p:nvGrpSpPr>
          <p:cNvPr id="12224" name="unit-2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3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227" name="unit-2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6" name="B. we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weren’t</a:t>
              </a:r>
            </a:p>
          </p:txBody>
        </p:sp>
      </p:grpSp>
      <p:grpSp>
        <p:nvGrpSpPr>
          <p:cNvPr id="12230" name="unit-2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2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9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1223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3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23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3" name="A1 GRAMMAR  •  UNIT 2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28  •  REVEAL</a:t>
              </a:r>
            </a:p>
          </p:txBody>
        </p:sp>
      </p:grpSp>
      <p:grpSp>
        <p:nvGrpSpPr>
          <p:cNvPr id="1223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23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6" name="16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4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24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1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24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24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4" name="Past simple of b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of be: choose the answer</a:t>
              </a:r>
            </a:p>
          </p:txBody>
        </p:sp>
      </p:grpSp>
      <p:grpSp>
        <p:nvGrpSpPr>
          <p:cNvPr id="1224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24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24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5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2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1" name="1. We ___ at home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They ___ at the cinema yesterday.</a:t>
              </a:r>
            </a:p>
          </p:txBody>
        </p:sp>
      </p:grpSp>
      <p:grpSp>
        <p:nvGrpSpPr>
          <p:cNvPr id="12255" name="unit-2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2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4" name="A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258" name="unit-2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2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7" name="B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261" name="unit-2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0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26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2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3" name="2. He ___ happ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Sara ___ tired after school.</a:t>
              </a:r>
            </a:p>
          </p:txBody>
        </p:sp>
      </p:grpSp>
      <p:grpSp>
        <p:nvGrpSpPr>
          <p:cNvPr id="12267" name="unit-2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6" name="A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270" name="unit-2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9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273" name="unit-2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2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27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2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5" name="3. I ___ at wor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at home last night. (not)</a:t>
              </a:r>
            </a:p>
          </p:txBody>
        </p:sp>
      </p:grpSp>
      <p:grpSp>
        <p:nvGrpSpPr>
          <p:cNvPr id="12279" name="unit-2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8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282" name="unit-2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2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1" name="B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12285" name="unit-2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2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4" name="C. wa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28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2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7" name="4. ___ they bus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at the party?</a:t>
              </a:r>
            </a:p>
          </p:txBody>
        </p:sp>
      </p:grpSp>
      <p:grpSp>
        <p:nvGrpSpPr>
          <p:cNvPr id="12291" name="unit-2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2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0" name="A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294" name="unit-2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2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3" name="B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297" name="unit-2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2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6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30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2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9" name="5. The shops ___ open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ready. (not)</a:t>
              </a:r>
            </a:p>
          </p:txBody>
        </p:sp>
      </p:grpSp>
      <p:grpSp>
        <p:nvGrpSpPr>
          <p:cNvPr id="12303" name="unit-2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2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306" name="unit-2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3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5" name="B. we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weren’t</a:t>
              </a:r>
            </a:p>
          </p:txBody>
        </p:sp>
      </p:grpSp>
      <p:grpSp>
        <p:nvGrpSpPr>
          <p:cNvPr id="12309" name="unit-2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3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8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1231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1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31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2" name="A1 GRAMMAR  •  UNIT 2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28  •  REVEAL</a:t>
              </a:r>
            </a:p>
          </p:txBody>
        </p:sp>
      </p:grpSp>
      <p:grpSp>
        <p:nvGrpSpPr>
          <p:cNvPr id="1231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31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5" name="16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2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31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0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32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32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3" name="Past simple of b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of be: choose the answer</a:t>
              </a:r>
            </a:p>
          </p:txBody>
        </p:sp>
      </p:grpSp>
      <p:grpSp>
        <p:nvGrpSpPr>
          <p:cNvPr id="1232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32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232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3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3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0" name="1. We ___ at home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They ___ at the cinema yesterday.</a:t>
              </a:r>
            </a:p>
          </p:txBody>
        </p:sp>
      </p:grpSp>
      <p:grpSp>
        <p:nvGrpSpPr>
          <p:cNvPr id="12334" name="unit-2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3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3" name="A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337" name="unit-2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3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6" name="B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340" name="unit-2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9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34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3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2" name="2. He ___ happ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Sara ___ tired after school.</a:t>
              </a:r>
            </a:p>
          </p:txBody>
        </p:sp>
      </p:grpSp>
      <p:grpSp>
        <p:nvGrpSpPr>
          <p:cNvPr id="12346" name="unit-2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5" name="A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349" name="unit-2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8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352" name="unit-2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1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35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3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4" name="3. I ___ at wor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at home last night. (not)</a:t>
              </a:r>
            </a:p>
          </p:txBody>
        </p:sp>
      </p:grpSp>
      <p:grpSp>
        <p:nvGrpSpPr>
          <p:cNvPr id="12358" name="unit-2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3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7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361" name="unit-2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3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0" name="B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12364" name="unit-2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3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3" name="C. wa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36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3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6" name="4. ___ they bus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at the party?</a:t>
              </a:r>
            </a:p>
          </p:txBody>
        </p:sp>
      </p:grpSp>
      <p:grpSp>
        <p:nvGrpSpPr>
          <p:cNvPr id="12370" name="unit-2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3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9" name="A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373" name="unit-2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3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2" name="B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376" name="unit-2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3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5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37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3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8" name="5. The shops ___ open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ready. (not)</a:t>
              </a:r>
            </a:p>
          </p:txBody>
        </p:sp>
      </p:grpSp>
      <p:grpSp>
        <p:nvGrpSpPr>
          <p:cNvPr id="12382" name="unit-2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3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1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385" name="unit-2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4" name="B. were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weren’t</a:t>
              </a:r>
            </a:p>
          </p:txBody>
        </p:sp>
      </p:grpSp>
      <p:grpSp>
        <p:nvGrpSpPr>
          <p:cNvPr id="12388" name="unit-2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7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1238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9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39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1" name="A1 GRAMMAR  •  UNIT 2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28  •  REVEAL</a:t>
              </a:r>
            </a:p>
          </p:txBody>
        </p:sp>
      </p:grpSp>
      <p:grpSp>
        <p:nvGrpSpPr>
          <p:cNvPr id="1239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39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4" name="17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0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39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9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40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40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02" name="Past simple of be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of be: choose the answer</a:t>
              </a:r>
            </a:p>
          </p:txBody>
        </p:sp>
      </p:grpSp>
      <p:grpSp>
        <p:nvGrpSpPr>
          <p:cNvPr id="1240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40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0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240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1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4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09" name="1. We ___ at home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They ___ at the cinema yesterday.</a:t>
              </a:r>
            </a:p>
          </p:txBody>
        </p:sp>
      </p:grpSp>
      <p:grpSp>
        <p:nvGrpSpPr>
          <p:cNvPr id="12413" name="unit-28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4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2" name="A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416" name="unit-28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4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5" name="B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419" name="unit-28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4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8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42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4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1" name="2. He ___ happ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Sara ___ tired after school.</a:t>
              </a:r>
            </a:p>
          </p:txBody>
        </p:sp>
      </p:grpSp>
      <p:grpSp>
        <p:nvGrpSpPr>
          <p:cNvPr id="12425" name="unit-28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4" name="A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428" name="unit-28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7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431" name="unit-28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0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43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4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3" name="3. I ___ at work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at home last night. (not)</a:t>
              </a:r>
            </a:p>
          </p:txBody>
        </p:sp>
      </p:grpSp>
      <p:grpSp>
        <p:nvGrpSpPr>
          <p:cNvPr id="12437" name="unit-28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6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440" name="unit-28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9" name="B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12443" name="unit-28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4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2" name="C. was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44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4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5" name="4. ___ they bus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at the party?</a:t>
              </a:r>
            </a:p>
          </p:txBody>
        </p:sp>
      </p:grpSp>
      <p:grpSp>
        <p:nvGrpSpPr>
          <p:cNvPr id="12449" name="unit-28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4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8" name="A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</a:t>
              </a:r>
            </a:p>
          </p:txBody>
        </p:sp>
      </p:grpSp>
      <p:grpSp>
        <p:nvGrpSpPr>
          <p:cNvPr id="12452" name="unit-28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1" name="B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2455" name="unit-28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4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4" name="C. wa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wasn’t</a:t>
              </a:r>
            </a:p>
          </p:txBody>
        </p:sp>
      </p:grpSp>
      <p:grpSp>
        <p:nvGrpSpPr>
          <p:cNvPr id="1245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4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7" name="5. The shops ___ open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ready. (not)</a:t>
              </a:r>
            </a:p>
          </p:txBody>
        </p:sp>
      </p:grpSp>
      <p:grpSp>
        <p:nvGrpSpPr>
          <p:cNvPr id="12461" name="unit-28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0" name="A.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</a:t>
              </a:r>
            </a:p>
          </p:txBody>
        </p:sp>
      </p:grpSp>
      <p:grpSp>
        <p:nvGrpSpPr>
          <p:cNvPr id="12464" name="unit-28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3" name="B. were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weren’t</a:t>
              </a:r>
            </a:p>
          </p:txBody>
        </p:sp>
      </p:grpSp>
      <p:grpSp>
        <p:nvGrpSpPr>
          <p:cNvPr id="12467" name="unit-28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6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1246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7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46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0" name="A1 GRAMMAR  •  UNIT 28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28  •  REVEAL</a:t>
              </a:r>
            </a:p>
          </p:txBody>
        </p:sp>
      </p:grpSp>
      <p:grpSp>
        <p:nvGrpSpPr>
          <p:cNvPr id="1247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47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3" name="17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7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47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8" name="UNIT 2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EXPLANATION</a:t>
              </a:r>
            </a:p>
          </p:txBody>
        </p:sp>
      </p:grpSp>
      <p:grpSp>
        <p:nvGrpSpPr>
          <p:cNvPr id="1248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48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1" name="Past simple: regular verb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regular verbs</a:t>
              </a:r>
            </a:p>
          </p:txBody>
        </p:sp>
      </p:grpSp>
      <p:sp>
        <p:nvSpPr>
          <p:cNvPr id="1248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8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48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48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248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8" name="For finished past actions, regular verbs usually add -ed. Use didn’t + base verb for negatives and Did + subject + base verb for questions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 finished past actions, regular verbs usually add -ed. Use didn’t + base verb for negatives and Did + subject + base verb for questions.</a:t>
              </a:r>
            </a:p>
          </p:txBody>
        </p:sp>
      </p:grpSp>
      <p:grpSp>
        <p:nvGrpSpPr>
          <p:cNvPr id="1249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49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49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49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4" name="Questions and negatives use did + base verb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Questions and negatives use did + base verb.</a:t>
              </a:r>
            </a:p>
          </p:txBody>
        </p:sp>
      </p:grpSp>
      <p:sp>
        <p:nvSpPr>
          <p:cNvPr id="1249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9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49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50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250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1" name="positive: verb-ed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positive: verb-ed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negative: didn’t + base verb</a:t>
              </a:r>
            </a:p>
          </p:txBody>
        </p:sp>
      </p:grpSp>
      <p:grpSp>
        <p:nvGrpSpPr>
          <p:cNvPr id="1250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250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250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0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50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51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51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1" name="1.  I worked yesterday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worked yesterday.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didn’t call.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Did you walk home?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We cleaned the kitchen.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Did you call your friend?</a:t>
              </a:r>
            </a:p>
          </p:txBody>
        </p:sp>
      </p:grpSp>
      <p:sp>
        <p:nvSpPr>
          <p:cNvPr id="1251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1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251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5" name="A1 GRAMMAR  •  UNIT 29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29  •  EXPLANATION</a:t>
              </a:r>
            </a:p>
          </p:txBody>
        </p:sp>
      </p:grpSp>
      <p:grpSp>
        <p:nvGrpSpPr>
          <p:cNvPr id="1251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51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8" name="17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2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52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3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52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52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6" name="Past simple: regular verb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regular verbs: choose the answer</a:t>
              </a:r>
            </a:p>
          </p:txBody>
        </p:sp>
      </p:grpSp>
      <p:grpSp>
        <p:nvGrpSpPr>
          <p:cNvPr id="1253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52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53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3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5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3" name="1. We ___ (visit) Pari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They ___ (visit) their grandparents.</a:t>
              </a:r>
            </a:p>
          </p:txBody>
        </p:sp>
      </p:grpSp>
      <p:grpSp>
        <p:nvGrpSpPr>
          <p:cNvPr id="12537" name="unit-2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5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6" name="A. visi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visited</a:t>
              </a:r>
            </a:p>
          </p:txBody>
        </p:sp>
      </p:grpSp>
      <p:grpSp>
        <p:nvGrpSpPr>
          <p:cNvPr id="12540" name="unit-2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9" name="B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</a:t>
              </a:r>
            </a:p>
          </p:txBody>
        </p:sp>
      </p:grpSp>
      <p:grpSp>
        <p:nvGrpSpPr>
          <p:cNvPr id="12543" name="unit-2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2" name="C. visi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visits</a:t>
              </a:r>
            </a:p>
          </p:txBody>
        </p:sp>
      </p:grpSp>
      <p:grpSp>
        <p:nvGrpSpPr>
          <p:cNvPr id="1254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5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5" name="2. He ___ (study)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Mia ___ (carry) the bags yesterday.</a:t>
              </a:r>
            </a:p>
          </p:txBody>
        </p:sp>
      </p:grpSp>
      <p:grpSp>
        <p:nvGrpSpPr>
          <p:cNvPr id="12549" name="unit-2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5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8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carry</a:t>
              </a:r>
            </a:p>
          </p:txBody>
        </p:sp>
      </p:grpSp>
      <p:grpSp>
        <p:nvGrpSpPr>
          <p:cNvPr id="12552" name="unit-2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1" name="B. studi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carried</a:t>
              </a:r>
            </a:p>
          </p:txBody>
        </p:sp>
      </p:grpSp>
      <p:grpSp>
        <p:nvGrpSpPr>
          <p:cNvPr id="12555" name="unit-2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4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carrys</a:t>
              </a:r>
            </a:p>
          </p:txBody>
        </p:sp>
      </p:grpSp>
      <p:grpSp>
        <p:nvGrpSpPr>
          <p:cNvPr id="1255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5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7" name="3. I ___ watch TV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play football. (not)</a:t>
              </a:r>
            </a:p>
          </p:txBody>
        </p:sp>
      </p:grpSp>
      <p:grpSp>
        <p:nvGrpSpPr>
          <p:cNvPr id="12561" name="unit-2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5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0" name="A.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</a:t>
              </a:r>
            </a:p>
          </p:txBody>
        </p:sp>
      </p:grpSp>
      <p:grpSp>
        <p:nvGrpSpPr>
          <p:cNvPr id="12564" name="unit-2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5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3" name="B. no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nots</a:t>
              </a:r>
            </a:p>
          </p:txBody>
        </p:sp>
      </p:grpSp>
      <p:grpSp>
        <p:nvGrpSpPr>
          <p:cNvPr id="12567" name="unit-2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5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6" name="C. di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didn’t</a:t>
              </a:r>
            </a:p>
          </p:txBody>
        </p:sp>
      </p:grpSp>
      <p:grpSp>
        <p:nvGrpSpPr>
          <p:cNvPr id="1257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5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9" name="4. ___ they play tenni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watch the film?</a:t>
              </a:r>
            </a:p>
          </p:txBody>
        </p:sp>
      </p:grpSp>
      <p:grpSp>
        <p:nvGrpSpPr>
          <p:cNvPr id="12573" name="unit-2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5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2" name="A. D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</a:t>
              </a:r>
            </a:p>
          </p:txBody>
        </p:sp>
      </p:grpSp>
      <p:grpSp>
        <p:nvGrpSpPr>
          <p:cNvPr id="12576" name="unit-2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5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5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12579" name="unit-2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5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8" name="C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doesn’t</a:t>
              </a:r>
            </a:p>
          </p:txBody>
        </p:sp>
      </p:grpSp>
      <p:grpSp>
        <p:nvGrpSpPr>
          <p:cNvPr id="1258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5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1" name="5. Sara ___ (stop) the c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bus ___ (stop) near the station.</a:t>
              </a:r>
            </a:p>
          </p:txBody>
        </p:sp>
      </p:grpSp>
      <p:grpSp>
        <p:nvGrpSpPr>
          <p:cNvPr id="12585" name="unit-2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4" name="A. st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</a:t>
              </a:r>
            </a:p>
          </p:txBody>
        </p:sp>
      </p:grpSp>
      <p:grpSp>
        <p:nvGrpSpPr>
          <p:cNvPr id="12588" name="unit-2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7" name="B.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stopped</a:t>
              </a:r>
            </a:p>
          </p:txBody>
        </p:sp>
      </p:grpSp>
      <p:grpSp>
        <p:nvGrpSpPr>
          <p:cNvPr id="12591" name="unit-2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5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0" name="C. sto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stops</a:t>
              </a:r>
            </a:p>
          </p:txBody>
        </p:sp>
      </p:grpSp>
      <p:sp>
        <p:nvSpPr>
          <p:cNvPr id="1259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9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59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4" name="A1 GRAMMAR  •  UNIT 2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29  •  REVEAL</a:t>
              </a:r>
            </a:p>
          </p:txBody>
        </p:sp>
      </p:grpSp>
      <p:grpSp>
        <p:nvGrpSpPr>
          <p:cNvPr id="1259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59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7" name="17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0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60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02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60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60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05" name="Past simple: regular verb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regular verbs: choose the answer</a:t>
              </a:r>
            </a:p>
          </p:txBody>
        </p:sp>
      </p:grpSp>
      <p:grpSp>
        <p:nvGrpSpPr>
          <p:cNvPr id="1260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60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0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261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1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6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2" name="1. We ___ (visit) Pari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They ___ (visit) their grandparents.</a:t>
              </a:r>
            </a:p>
          </p:txBody>
        </p:sp>
      </p:grpSp>
      <p:grpSp>
        <p:nvGrpSpPr>
          <p:cNvPr id="12616" name="unit-2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6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5" name="A. visi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visited</a:t>
              </a:r>
            </a:p>
          </p:txBody>
        </p:sp>
      </p:grpSp>
      <p:grpSp>
        <p:nvGrpSpPr>
          <p:cNvPr id="12619" name="unit-2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6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8" name="B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</a:t>
              </a:r>
            </a:p>
          </p:txBody>
        </p:sp>
      </p:grpSp>
      <p:grpSp>
        <p:nvGrpSpPr>
          <p:cNvPr id="12622" name="unit-2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1" name="C. visi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visits</a:t>
              </a:r>
            </a:p>
          </p:txBody>
        </p:sp>
      </p:grpSp>
      <p:grpSp>
        <p:nvGrpSpPr>
          <p:cNvPr id="1262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6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4" name="2. He ___ (study)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Mia ___ (carry) the bags yesterday.</a:t>
              </a:r>
            </a:p>
          </p:txBody>
        </p:sp>
      </p:grpSp>
      <p:grpSp>
        <p:nvGrpSpPr>
          <p:cNvPr id="12628" name="unit-2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7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carry</a:t>
              </a:r>
            </a:p>
          </p:txBody>
        </p:sp>
      </p:grpSp>
      <p:grpSp>
        <p:nvGrpSpPr>
          <p:cNvPr id="12631" name="unit-2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0" name="B. studi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carried</a:t>
              </a:r>
            </a:p>
          </p:txBody>
        </p:sp>
      </p:grpSp>
      <p:grpSp>
        <p:nvGrpSpPr>
          <p:cNvPr id="12634" name="unit-2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6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3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carrys</a:t>
              </a:r>
            </a:p>
          </p:txBody>
        </p:sp>
      </p:grpSp>
      <p:grpSp>
        <p:nvGrpSpPr>
          <p:cNvPr id="1263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6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6" name="3. I ___ watch TV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play football. (not)</a:t>
              </a:r>
            </a:p>
          </p:txBody>
        </p:sp>
      </p:grpSp>
      <p:grpSp>
        <p:nvGrpSpPr>
          <p:cNvPr id="12640" name="unit-2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6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9" name="A.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</a:t>
              </a:r>
            </a:p>
          </p:txBody>
        </p:sp>
      </p:grpSp>
      <p:grpSp>
        <p:nvGrpSpPr>
          <p:cNvPr id="12643" name="unit-2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6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2" name="B. no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nots</a:t>
              </a:r>
            </a:p>
          </p:txBody>
        </p:sp>
      </p:grpSp>
      <p:grpSp>
        <p:nvGrpSpPr>
          <p:cNvPr id="12646" name="unit-2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6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5" name="C. di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didn’t</a:t>
              </a:r>
            </a:p>
          </p:txBody>
        </p:sp>
      </p:grpSp>
      <p:grpSp>
        <p:nvGrpSpPr>
          <p:cNvPr id="1264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6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8" name="4. ___ they play tenni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watch the film?</a:t>
              </a:r>
            </a:p>
          </p:txBody>
        </p:sp>
      </p:grpSp>
      <p:grpSp>
        <p:nvGrpSpPr>
          <p:cNvPr id="12652" name="unit-2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6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1" name="A. D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</a:t>
              </a:r>
            </a:p>
          </p:txBody>
        </p:sp>
      </p:grpSp>
      <p:grpSp>
        <p:nvGrpSpPr>
          <p:cNvPr id="12655" name="unit-2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6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4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12658" name="unit-2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6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7" name="C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doesn’t</a:t>
              </a:r>
            </a:p>
          </p:txBody>
        </p:sp>
      </p:grpSp>
      <p:grpSp>
        <p:nvGrpSpPr>
          <p:cNvPr id="1266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6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0" name="5. Sara ___ (stop) the c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bus ___ (stop) near the station.</a:t>
              </a:r>
            </a:p>
          </p:txBody>
        </p:sp>
      </p:grpSp>
      <p:grpSp>
        <p:nvGrpSpPr>
          <p:cNvPr id="12664" name="unit-2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3" name="A. st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</a:t>
              </a:r>
            </a:p>
          </p:txBody>
        </p:sp>
      </p:grpSp>
      <p:grpSp>
        <p:nvGrpSpPr>
          <p:cNvPr id="12667" name="unit-2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6" name="B.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stopped</a:t>
              </a:r>
            </a:p>
          </p:txBody>
        </p:sp>
      </p:grpSp>
      <p:grpSp>
        <p:nvGrpSpPr>
          <p:cNvPr id="12670" name="unit-2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6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9" name="C. sto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stops</a:t>
              </a:r>
            </a:p>
          </p:txBody>
        </p:sp>
      </p:grpSp>
      <p:sp>
        <p:nvSpPr>
          <p:cNvPr id="1267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7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67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3" name="A1 GRAMMAR  •  UNIT 2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29  •  REVEAL</a:t>
              </a:r>
            </a:p>
          </p:txBody>
        </p:sp>
      </p:grpSp>
      <p:grpSp>
        <p:nvGrpSpPr>
          <p:cNvPr id="1267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67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6" name="17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8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68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1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68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68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4" name="Past simple: regular verb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regular verbs: choose the answer</a:t>
              </a:r>
            </a:p>
          </p:txBody>
        </p:sp>
      </p:grpSp>
      <p:grpSp>
        <p:nvGrpSpPr>
          <p:cNvPr id="1268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68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68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9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6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1" name="1. We ___ (visit) Pari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They ___ (visit) their grandparents.</a:t>
              </a:r>
            </a:p>
          </p:txBody>
        </p:sp>
      </p:grpSp>
      <p:grpSp>
        <p:nvGrpSpPr>
          <p:cNvPr id="12695" name="unit-2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6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4" name="A. visi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visited</a:t>
              </a:r>
            </a:p>
          </p:txBody>
        </p:sp>
      </p:grpSp>
      <p:grpSp>
        <p:nvGrpSpPr>
          <p:cNvPr id="12698" name="unit-2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6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7" name="B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</a:t>
              </a:r>
            </a:p>
          </p:txBody>
        </p:sp>
      </p:grpSp>
      <p:grpSp>
        <p:nvGrpSpPr>
          <p:cNvPr id="12701" name="unit-2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0" name="C. visi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visits</a:t>
              </a:r>
            </a:p>
          </p:txBody>
        </p:sp>
      </p:grpSp>
      <p:grpSp>
        <p:nvGrpSpPr>
          <p:cNvPr id="1270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7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3" name="2. He ___ (study)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Mia ___ (carry) the bags yesterday.</a:t>
              </a:r>
            </a:p>
          </p:txBody>
        </p:sp>
      </p:grpSp>
      <p:grpSp>
        <p:nvGrpSpPr>
          <p:cNvPr id="12707" name="unit-2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6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carry</a:t>
              </a:r>
            </a:p>
          </p:txBody>
        </p:sp>
      </p:grpSp>
      <p:grpSp>
        <p:nvGrpSpPr>
          <p:cNvPr id="12710" name="unit-2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9" name="B. studi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carried</a:t>
              </a:r>
            </a:p>
          </p:txBody>
        </p:sp>
      </p:grpSp>
      <p:grpSp>
        <p:nvGrpSpPr>
          <p:cNvPr id="12713" name="unit-2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2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carrys</a:t>
              </a:r>
            </a:p>
          </p:txBody>
        </p:sp>
      </p:grpSp>
      <p:grpSp>
        <p:nvGrpSpPr>
          <p:cNvPr id="1271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7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5" name="3. I ___ watch TV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play football. (not)</a:t>
              </a:r>
            </a:p>
          </p:txBody>
        </p:sp>
      </p:grpSp>
      <p:grpSp>
        <p:nvGrpSpPr>
          <p:cNvPr id="12719" name="unit-2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8" name="A.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</a:t>
              </a:r>
            </a:p>
          </p:txBody>
        </p:sp>
      </p:grpSp>
      <p:grpSp>
        <p:nvGrpSpPr>
          <p:cNvPr id="12722" name="unit-2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7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1" name="B. no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nots</a:t>
              </a:r>
            </a:p>
          </p:txBody>
        </p:sp>
      </p:grpSp>
      <p:grpSp>
        <p:nvGrpSpPr>
          <p:cNvPr id="12725" name="unit-2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7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4" name="C. did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didn’t</a:t>
              </a:r>
            </a:p>
          </p:txBody>
        </p:sp>
      </p:grpSp>
      <p:grpSp>
        <p:nvGrpSpPr>
          <p:cNvPr id="1272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7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7" name="4. ___ they play tenni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watch the film?</a:t>
              </a:r>
            </a:p>
          </p:txBody>
        </p:sp>
      </p:grpSp>
      <p:grpSp>
        <p:nvGrpSpPr>
          <p:cNvPr id="12731" name="unit-2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7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0" name="A. D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</a:t>
              </a:r>
            </a:p>
          </p:txBody>
        </p:sp>
      </p:grpSp>
      <p:grpSp>
        <p:nvGrpSpPr>
          <p:cNvPr id="12734" name="unit-2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7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3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12737" name="unit-2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7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6" name="C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doesn’t</a:t>
              </a:r>
            </a:p>
          </p:txBody>
        </p:sp>
      </p:grpSp>
      <p:grpSp>
        <p:nvGrpSpPr>
          <p:cNvPr id="1274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7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9" name="5. Sara ___ (stop) the c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bus ___ (stop) near the station.</a:t>
              </a:r>
            </a:p>
          </p:txBody>
        </p:sp>
      </p:grpSp>
      <p:grpSp>
        <p:nvGrpSpPr>
          <p:cNvPr id="12743" name="unit-2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2" name="A. st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</a:t>
              </a:r>
            </a:p>
          </p:txBody>
        </p:sp>
      </p:grpSp>
      <p:grpSp>
        <p:nvGrpSpPr>
          <p:cNvPr id="12746" name="unit-2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7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5" name="B.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stopped</a:t>
              </a:r>
            </a:p>
          </p:txBody>
        </p:sp>
      </p:grpSp>
      <p:grpSp>
        <p:nvGrpSpPr>
          <p:cNvPr id="12749" name="unit-2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7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8" name="C. sto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stops</a:t>
              </a:r>
            </a:p>
          </p:txBody>
        </p:sp>
      </p:grpSp>
      <p:sp>
        <p:nvSpPr>
          <p:cNvPr id="1275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5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75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2" name="A1 GRAMMAR  •  UNIT 2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29  •  REVEAL</a:t>
              </a:r>
            </a:p>
          </p:txBody>
        </p:sp>
      </p:grpSp>
      <p:grpSp>
        <p:nvGrpSpPr>
          <p:cNvPr id="1275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75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5" name="17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6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75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0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76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76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3" name="Past simple: regular verb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regular verbs: choose the answer</a:t>
              </a:r>
            </a:p>
          </p:txBody>
        </p:sp>
      </p:grpSp>
      <p:grpSp>
        <p:nvGrpSpPr>
          <p:cNvPr id="1276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76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276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7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7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0" name="1. We ___ (visit) Pari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They ___ (visit) their grandparents.</a:t>
              </a:r>
            </a:p>
          </p:txBody>
        </p:sp>
      </p:grpSp>
      <p:grpSp>
        <p:nvGrpSpPr>
          <p:cNvPr id="12774" name="unit-2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7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3" name="A. visi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visited</a:t>
              </a:r>
            </a:p>
          </p:txBody>
        </p:sp>
      </p:grpSp>
      <p:grpSp>
        <p:nvGrpSpPr>
          <p:cNvPr id="12777" name="unit-2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7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6" name="B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</a:t>
              </a:r>
            </a:p>
          </p:txBody>
        </p:sp>
      </p:grpSp>
      <p:grpSp>
        <p:nvGrpSpPr>
          <p:cNvPr id="12780" name="unit-2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9" name="C. visi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visits</a:t>
              </a:r>
            </a:p>
          </p:txBody>
        </p:sp>
      </p:grpSp>
      <p:grpSp>
        <p:nvGrpSpPr>
          <p:cNvPr id="1278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7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2" name="2. He ___ (study)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Mia ___ (carry) the bags yesterday.</a:t>
              </a:r>
            </a:p>
          </p:txBody>
        </p:sp>
      </p:grpSp>
      <p:grpSp>
        <p:nvGrpSpPr>
          <p:cNvPr id="12786" name="unit-2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5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carry</a:t>
              </a:r>
            </a:p>
          </p:txBody>
        </p:sp>
      </p:grpSp>
      <p:grpSp>
        <p:nvGrpSpPr>
          <p:cNvPr id="12789" name="unit-2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8" name="B. studi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carried</a:t>
              </a:r>
            </a:p>
          </p:txBody>
        </p:sp>
      </p:grpSp>
      <p:grpSp>
        <p:nvGrpSpPr>
          <p:cNvPr id="12792" name="unit-2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1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carrys</a:t>
              </a:r>
            </a:p>
          </p:txBody>
        </p:sp>
      </p:grpSp>
      <p:grpSp>
        <p:nvGrpSpPr>
          <p:cNvPr id="1279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7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4" name="3. I ___ watch TV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play football. (not)</a:t>
              </a:r>
            </a:p>
          </p:txBody>
        </p:sp>
      </p:grpSp>
      <p:grpSp>
        <p:nvGrpSpPr>
          <p:cNvPr id="12798" name="unit-2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7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7" name="A.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</a:t>
              </a:r>
            </a:p>
          </p:txBody>
        </p:sp>
      </p:grpSp>
      <p:grpSp>
        <p:nvGrpSpPr>
          <p:cNvPr id="12801" name="unit-2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7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0" name="B. no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nots</a:t>
              </a:r>
            </a:p>
          </p:txBody>
        </p:sp>
      </p:grpSp>
      <p:grpSp>
        <p:nvGrpSpPr>
          <p:cNvPr id="12804" name="unit-2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8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3" name="C. did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didn’t</a:t>
              </a:r>
            </a:p>
          </p:txBody>
        </p:sp>
      </p:grpSp>
      <p:grpSp>
        <p:nvGrpSpPr>
          <p:cNvPr id="1280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8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6" name="4. ___ they play tenni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watch the film?</a:t>
              </a:r>
            </a:p>
          </p:txBody>
        </p:sp>
      </p:grpSp>
      <p:grpSp>
        <p:nvGrpSpPr>
          <p:cNvPr id="12810" name="unit-2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8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9" name="A. D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</a:t>
              </a:r>
            </a:p>
          </p:txBody>
        </p:sp>
      </p:grpSp>
      <p:grpSp>
        <p:nvGrpSpPr>
          <p:cNvPr id="12813" name="unit-2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8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2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12816" name="unit-2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8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5" name="C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doesn’t</a:t>
              </a:r>
            </a:p>
          </p:txBody>
        </p:sp>
      </p:grpSp>
      <p:grpSp>
        <p:nvGrpSpPr>
          <p:cNvPr id="1281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8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8" name="5. Sara ___ (stop) the c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bus ___ (stop) near the station.</a:t>
              </a:r>
            </a:p>
          </p:txBody>
        </p:sp>
      </p:grpSp>
      <p:grpSp>
        <p:nvGrpSpPr>
          <p:cNvPr id="12822" name="unit-2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8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1" name="A. st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</a:t>
              </a:r>
            </a:p>
          </p:txBody>
        </p:sp>
      </p:grpSp>
      <p:grpSp>
        <p:nvGrpSpPr>
          <p:cNvPr id="12825" name="unit-2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4" name="B.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stopped</a:t>
              </a:r>
            </a:p>
          </p:txBody>
        </p:sp>
      </p:grpSp>
      <p:grpSp>
        <p:nvGrpSpPr>
          <p:cNvPr id="12828" name="unit-2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8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7" name="C. sto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stops</a:t>
              </a:r>
            </a:p>
          </p:txBody>
        </p:sp>
      </p:grpSp>
      <p:sp>
        <p:nvSpPr>
          <p:cNvPr id="1282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3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83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1" name="A1 GRAMMAR  •  UNIT 2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29  •  REVEAL</a:t>
              </a:r>
            </a:p>
          </p:txBody>
        </p:sp>
      </p:grpSp>
      <p:grpSp>
        <p:nvGrpSpPr>
          <p:cNvPr id="1283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83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4" name="17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4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83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9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84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84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42" name="Past simple: regular verb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regular verbs: choose the answer</a:t>
              </a:r>
            </a:p>
          </p:txBody>
        </p:sp>
      </p:grpSp>
      <p:grpSp>
        <p:nvGrpSpPr>
          <p:cNvPr id="1284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84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4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284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5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8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49" name="1. We ___ (visit) Pari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They ___ (visit) their grandparents.</a:t>
              </a:r>
            </a:p>
          </p:txBody>
        </p:sp>
      </p:grpSp>
      <p:grpSp>
        <p:nvGrpSpPr>
          <p:cNvPr id="12853" name="unit-29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8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2" name="A. visi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visited</a:t>
              </a:r>
            </a:p>
          </p:txBody>
        </p:sp>
      </p:grpSp>
      <p:grpSp>
        <p:nvGrpSpPr>
          <p:cNvPr id="12856" name="unit-29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8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5" name="B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</a:t>
              </a:r>
            </a:p>
          </p:txBody>
        </p:sp>
      </p:grpSp>
      <p:grpSp>
        <p:nvGrpSpPr>
          <p:cNvPr id="12859" name="unit-29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8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8" name="C. visi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visits</a:t>
              </a:r>
            </a:p>
          </p:txBody>
        </p:sp>
      </p:grpSp>
      <p:grpSp>
        <p:nvGrpSpPr>
          <p:cNvPr id="1286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8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1" name="2. He ___ (study)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Mia ___ (carry) the bags yesterday.</a:t>
              </a:r>
            </a:p>
          </p:txBody>
        </p:sp>
      </p:grpSp>
      <p:grpSp>
        <p:nvGrpSpPr>
          <p:cNvPr id="12865" name="unit-29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4" name="A.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carry</a:t>
              </a:r>
            </a:p>
          </p:txBody>
        </p:sp>
      </p:grpSp>
      <p:grpSp>
        <p:nvGrpSpPr>
          <p:cNvPr id="12868" name="unit-29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7" name="B. studi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carried</a:t>
              </a:r>
            </a:p>
          </p:txBody>
        </p:sp>
      </p:grpSp>
      <p:grpSp>
        <p:nvGrpSpPr>
          <p:cNvPr id="12871" name="unit-29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0" name="C. stud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carrys</a:t>
              </a:r>
            </a:p>
          </p:txBody>
        </p:sp>
      </p:grpSp>
      <p:grpSp>
        <p:nvGrpSpPr>
          <p:cNvPr id="1287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8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3" name="3. I ___ watch TV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play football. (not)</a:t>
              </a:r>
            </a:p>
          </p:txBody>
        </p:sp>
      </p:grpSp>
      <p:grpSp>
        <p:nvGrpSpPr>
          <p:cNvPr id="12877" name="unit-29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6" name="A.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</a:t>
              </a:r>
            </a:p>
          </p:txBody>
        </p:sp>
      </p:grpSp>
      <p:grpSp>
        <p:nvGrpSpPr>
          <p:cNvPr id="12880" name="unit-29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9" name="B. no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nots</a:t>
              </a:r>
            </a:p>
          </p:txBody>
        </p:sp>
      </p:grpSp>
      <p:grpSp>
        <p:nvGrpSpPr>
          <p:cNvPr id="12883" name="unit-29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8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2" name="C. did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didn’t</a:t>
              </a:r>
            </a:p>
          </p:txBody>
        </p:sp>
      </p:grpSp>
      <p:grpSp>
        <p:nvGrpSpPr>
          <p:cNvPr id="1288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8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5" name="4. ___ they play tenni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watch the film?</a:t>
              </a:r>
            </a:p>
          </p:txBody>
        </p:sp>
      </p:grpSp>
      <p:grpSp>
        <p:nvGrpSpPr>
          <p:cNvPr id="12889" name="unit-29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8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8" name="A. D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</a:t>
              </a:r>
            </a:p>
          </p:txBody>
        </p:sp>
      </p:grpSp>
      <p:grpSp>
        <p:nvGrpSpPr>
          <p:cNvPr id="12892" name="unit-29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1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</a:t>
              </a:r>
            </a:p>
          </p:txBody>
        </p:sp>
      </p:grpSp>
      <p:grpSp>
        <p:nvGrpSpPr>
          <p:cNvPr id="12895" name="unit-29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8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4" name="C. does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doesn’t</a:t>
              </a:r>
            </a:p>
          </p:txBody>
        </p:sp>
      </p:grpSp>
      <p:grpSp>
        <p:nvGrpSpPr>
          <p:cNvPr id="1289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8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7" name="5. Sara ___ (stop) the c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bus ___ (stop) near the station.</a:t>
              </a:r>
            </a:p>
          </p:txBody>
        </p:sp>
      </p:grpSp>
      <p:grpSp>
        <p:nvGrpSpPr>
          <p:cNvPr id="12901" name="unit-29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0" name="A. st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</a:t>
              </a:r>
            </a:p>
          </p:txBody>
        </p:sp>
      </p:grpSp>
      <p:grpSp>
        <p:nvGrpSpPr>
          <p:cNvPr id="12904" name="unit-29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3" name="B. stopp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stopped</a:t>
              </a:r>
            </a:p>
          </p:txBody>
        </p:sp>
      </p:grpSp>
      <p:grpSp>
        <p:nvGrpSpPr>
          <p:cNvPr id="12907" name="unit-29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6" name="C. sto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stops</a:t>
              </a:r>
            </a:p>
          </p:txBody>
        </p:sp>
      </p:grpSp>
      <p:sp>
        <p:nvSpPr>
          <p:cNvPr id="1290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1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290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0" name="A1 GRAMMAR  •  UNIT 29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29  •  REVEAL</a:t>
              </a:r>
            </a:p>
          </p:txBody>
        </p:sp>
      </p:grpSp>
      <p:grpSp>
        <p:nvGrpSpPr>
          <p:cNvPr id="1291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91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3" name="17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1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91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8" name="UNIT 3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EXPLANATION</a:t>
              </a:r>
            </a:p>
          </p:txBody>
        </p:sp>
      </p:grpSp>
      <p:grpSp>
        <p:nvGrpSpPr>
          <p:cNvPr id="1292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92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1" name="Past simple: common irregular verb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common irregular verbs</a:t>
              </a:r>
            </a:p>
          </p:txBody>
        </p:sp>
      </p:grpSp>
      <p:sp>
        <p:nvSpPr>
          <p:cNvPr id="1292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2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92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92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292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8" name="Irregular past forms do not use -ed, so learn them individually. In negatives and questions, use did/didn’t + base verb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Irregular past forms do not use -ed, so learn them individually. In negatives and questions, use did/didn’t + base verb.</a:t>
              </a:r>
            </a:p>
          </p:txBody>
        </p:sp>
      </p:grpSp>
      <p:grpSp>
        <p:nvGrpSpPr>
          <p:cNvPr id="1293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93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93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93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4" name="Learn irregular verbs as pairs: go–went, see–saw."/>
            <p:cNvSpPr txBox="1"/>
            <p:nvPr/>
          </p:nvSpPr>
          <p:spPr>
            <a:xfrm>
              <a:off x="45719" y="0"/>
              <a:ext cx="3623311" cy="467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Learn irregular verbs as pairs: go–went, see–saw.</a:t>
              </a:r>
            </a:p>
          </p:txBody>
        </p:sp>
      </p:grpSp>
      <p:sp>
        <p:nvSpPr>
          <p:cNvPr id="1293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3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93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94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294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1" name="irregular verbs change form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irregular verbs change form</a:t>
              </a:r>
            </a:p>
          </p:txBody>
        </p:sp>
      </p:grpSp>
      <p:grpSp>
        <p:nvGrpSpPr>
          <p:cNvPr id="1294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294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294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4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94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95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95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1" name="1.  go → went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go → went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have → had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see → saw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didn’t go.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Did she see it?</a:t>
              </a:r>
            </a:p>
          </p:txBody>
        </p:sp>
      </p:grpSp>
      <p:sp>
        <p:nvSpPr>
          <p:cNvPr id="1295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5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295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5" name="A1 GRAMMAR  •  UNIT 30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30  •  EXPLANATION</a:t>
              </a:r>
            </a:p>
          </p:txBody>
        </p:sp>
      </p:grpSp>
      <p:grpSp>
        <p:nvGrpSpPr>
          <p:cNvPr id="1295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95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8" name="17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6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96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63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296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96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66" name="Past simple: common irregular verb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common irregular verbs: choose the answer</a:t>
              </a:r>
            </a:p>
          </p:txBody>
        </p:sp>
      </p:grpSp>
      <p:grpSp>
        <p:nvGrpSpPr>
          <p:cNvPr id="1297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96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6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97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7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9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3" name="1. Yesterday I ___ (go) shopp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Last night we ___ (eat) pizza.</a:t>
              </a:r>
            </a:p>
          </p:txBody>
        </p:sp>
      </p:grpSp>
      <p:grpSp>
        <p:nvGrpSpPr>
          <p:cNvPr id="12977" name="unit-3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9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6" name="A. w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ate</a:t>
              </a:r>
            </a:p>
          </p:txBody>
        </p:sp>
      </p:grpSp>
      <p:grpSp>
        <p:nvGrpSpPr>
          <p:cNvPr id="12980" name="unit-3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9" name="B. g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eat</a:t>
              </a:r>
            </a:p>
          </p:txBody>
        </p:sp>
      </p:grpSp>
      <p:grpSp>
        <p:nvGrpSpPr>
          <p:cNvPr id="12983" name="unit-3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2" name="C. go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eated</a:t>
              </a:r>
            </a:p>
          </p:txBody>
        </p:sp>
      </p:grpSp>
      <p:grpSp>
        <p:nvGrpSpPr>
          <p:cNvPr id="1298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9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5" name="2. She ___ (have) lunch at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(make) breakfast early.</a:t>
              </a:r>
            </a:p>
          </p:txBody>
        </p:sp>
      </p:grpSp>
      <p:grpSp>
        <p:nvGrpSpPr>
          <p:cNvPr id="12989" name="unit-3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9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8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make</a:t>
              </a:r>
            </a:p>
          </p:txBody>
        </p:sp>
      </p:grpSp>
      <p:grpSp>
        <p:nvGrpSpPr>
          <p:cNvPr id="12992" name="unit-3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1" name="B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made</a:t>
              </a:r>
            </a:p>
          </p:txBody>
        </p:sp>
      </p:grpSp>
      <p:grpSp>
        <p:nvGrpSpPr>
          <p:cNvPr id="12995" name="unit-3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4" name="C. hav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maked</a:t>
              </a:r>
            </a:p>
          </p:txBody>
        </p:sp>
      </p:grpSp>
      <p:grpSp>
        <p:nvGrpSpPr>
          <p:cNvPr id="1299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9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7" name="3. We ___ (see) a fil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(take) the train to work.</a:t>
              </a:r>
            </a:p>
          </p:txBody>
        </p:sp>
      </p:grpSp>
      <p:grpSp>
        <p:nvGrpSpPr>
          <p:cNvPr id="13001" name="unit-3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9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0" name="A.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take</a:t>
              </a:r>
            </a:p>
          </p:txBody>
        </p:sp>
      </p:grpSp>
      <p:grpSp>
        <p:nvGrpSpPr>
          <p:cNvPr id="13004" name="unit-3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0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3" name="B. se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taked</a:t>
              </a:r>
            </a:p>
          </p:txBody>
        </p:sp>
      </p:grpSp>
      <p:grpSp>
        <p:nvGrpSpPr>
          <p:cNvPr id="13007" name="unit-3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0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6" name="C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took</a:t>
              </a:r>
            </a:p>
          </p:txBody>
        </p:sp>
      </p:grpSp>
      <p:grpSp>
        <p:nvGrpSpPr>
          <p:cNvPr id="1301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0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9" name="4. He ___ (buy) a boo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___ (write) an email.</a:t>
              </a:r>
            </a:p>
          </p:txBody>
        </p:sp>
      </p:grpSp>
      <p:grpSp>
        <p:nvGrpSpPr>
          <p:cNvPr id="13013" name="unit-3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0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2" name="A. b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wrote</a:t>
              </a:r>
            </a:p>
          </p:txBody>
        </p:sp>
      </p:grpSp>
      <p:grpSp>
        <p:nvGrpSpPr>
          <p:cNvPr id="13016" name="unit-3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0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5" name="B. bu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write</a:t>
              </a:r>
            </a:p>
          </p:txBody>
        </p:sp>
      </p:grpSp>
      <p:grpSp>
        <p:nvGrpSpPr>
          <p:cNvPr id="13019" name="unit-3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0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8" name="C. bu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writed</a:t>
              </a:r>
            </a:p>
          </p:txBody>
        </p:sp>
      </p:grpSp>
      <p:grpSp>
        <p:nvGrpSpPr>
          <p:cNvPr id="1302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0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1" name="5. They ___ (come) home e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(give) me a present.</a:t>
              </a:r>
            </a:p>
          </p:txBody>
        </p:sp>
      </p:grpSp>
      <p:grpSp>
        <p:nvGrpSpPr>
          <p:cNvPr id="13025" name="unit-3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4" name="A.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give</a:t>
              </a:r>
            </a:p>
          </p:txBody>
        </p:sp>
      </p:grpSp>
      <p:grpSp>
        <p:nvGrpSpPr>
          <p:cNvPr id="13028" name="unit-3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0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7" name="B. ca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gave</a:t>
              </a:r>
            </a:p>
          </p:txBody>
        </p:sp>
      </p:grpSp>
      <p:grpSp>
        <p:nvGrpSpPr>
          <p:cNvPr id="13031" name="unit-3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0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0" name="C. com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gived</a:t>
              </a:r>
            </a:p>
          </p:txBody>
        </p:sp>
      </p:grpSp>
      <p:sp>
        <p:nvSpPr>
          <p:cNvPr id="1303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3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03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4" name="A1 GRAMMAR  •  UNIT 3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30  •  REVEAL</a:t>
              </a:r>
            </a:p>
          </p:txBody>
        </p:sp>
      </p:grpSp>
      <p:grpSp>
        <p:nvGrpSpPr>
          <p:cNvPr id="1303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03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7" name="17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4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04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2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04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04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5" name="Past simple: common irregular verb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common irregular verbs: choose the answer</a:t>
              </a:r>
            </a:p>
          </p:txBody>
        </p:sp>
      </p:grpSp>
      <p:grpSp>
        <p:nvGrpSpPr>
          <p:cNvPr id="1304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04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05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5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0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2" name="1. Yesterday I ___ (go) shopp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Last night we ___ (eat) pizza.</a:t>
              </a:r>
            </a:p>
          </p:txBody>
        </p:sp>
      </p:grpSp>
      <p:grpSp>
        <p:nvGrpSpPr>
          <p:cNvPr id="13056" name="unit-3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0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5" name="A. w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ate</a:t>
              </a:r>
            </a:p>
          </p:txBody>
        </p:sp>
      </p:grpSp>
      <p:grpSp>
        <p:nvGrpSpPr>
          <p:cNvPr id="13059" name="unit-3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0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8" name="B. g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eat</a:t>
              </a:r>
            </a:p>
          </p:txBody>
        </p:sp>
      </p:grpSp>
      <p:grpSp>
        <p:nvGrpSpPr>
          <p:cNvPr id="13062" name="unit-3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1" name="C. go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eated</a:t>
              </a:r>
            </a:p>
          </p:txBody>
        </p:sp>
      </p:grpSp>
      <p:grpSp>
        <p:nvGrpSpPr>
          <p:cNvPr id="1306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0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4" name="2. She ___ (have) lunch at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(make) breakfast early.</a:t>
              </a:r>
            </a:p>
          </p:txBody>
        </p:sp>
      </p:grpSp>
      <p:grpSp>
        <p:nvGrpSpPr>
          <p:cNvPr id="13068" name="unit-3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0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7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make</a:t>
              </a:r>
            </a:p>
          </p:txBody>
        </p:sp>
      </p:grpSp>
      <p:grpSp>
        <p:nvGrpSpPr>
          <p:cNvPr id="13071" name="unit-3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0" name="B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made</a:t>
              </a:r>
            </a:p>
          </p:txBody>
        </p:sp>
      </p:grpSp>
      <p:grpSp>
        <p:nvGrpSpPr>
          <p:cNvPr id="13074" name="unit-3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0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3" name="C. hav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maked</a:t>
              </a:r>
            </a:p>
          </p:txBody>
        </p:sp>
      </p:grpSp>
      <p:grpSp>
        <p:nvGrpSpPr>
          <p:cNvPr id="1307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0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6" name="3. We ___ (see) a fil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(take) the train to work.</a:t>
              </a:r>
            </a:p>
          </p:txBody>
        </p:sp>
      </p:grpSp>
      <p:grpSp>
        <p:nvGrpSpPr>
          <p:cNvPr id="13080" name="unit-3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0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9" name="A.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take</a:t>
              </a:r>
            </a:p>
          </p:txBody>
        </p:sp>
      </p:grpSp>
      <p:grpSp>
        <p:nvGrpSpPr>
          <p:cNvPr id="13083" name="unit-3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0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2" name="B. se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taked</a:t>
              </a:r>
            </a:p>
          </p:txBody>
        </p:sp>
      </p:grpSp>
      <p:grpSp>
        <p:nvGrpSpPr>
          <p:cNvPr id="13086" name="unit-3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0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5" name="C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took</a:t>
              </a:r>
            </a:p>
          </p:txBody>
        </p:sp>
      </p:grpSp>
      <p:grpSp>
        <p:nvGrpSpPr>
          <p:cNvPr id="1308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0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8" name="4. He ___ (buy) a boo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___ (write) an email.</a:t>
              </a:r>
            </a:p>
          </p:txBody>
        </p:sp>
      </p:grpSp>
      <p:grpSp>
        <p:nvGrpSpPr>
          <p:cNvPr id="13092" name="unit-3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0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1" name="A. b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wrote</a:t>
              </a:r>
            </a:p>
          </p:txBody>
        </p:sp>
      </p:grpSp>
      <p:grpSp>
        <p:nvGrpSpPr>
          <p:cNvPr id="13095" name="unit-3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0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4" name="B. bu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write</a:t>
              </a:r>
            </a:p>
          </p:txBody>
        </p:sp>
      </p:grpSp>
      <p:grpSp>
        <p:nvGrpSpPr>
          <p:cNvPr id="13098" name="unit-3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0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7" name="C. bu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writed</a:t>
              </a:r>
            </a:p>
          </p:txBody>
        </p:sp>
      </p:grpSp>
      <p:grpSp>
        <p:nvGrpSpPr>
          <p:cNvPr id="1310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0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0" name="5. They ___ (come) home e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(give) me a present.</a:t>
              </a:r>
            </a:p>
          </p:txBody>
        </p:sp>
      </p:grpSp>
      <p:grpSp>
        <p:nvGrpSpPr>
          <p:cNvPr id="13104" name="unit-3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3" name="A.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give</a:t>
              </a:r>
            </a:p>
          </p:txBody>
        </p:sp>
      </p:grpSp>
      <p:grpSp>
        <p:nvGrpSpPr>
          <p:cNvPr id="13107" name="unit-3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6" name="B. ca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gave</a:t>
              </a:r>
            </a:p>
          </p:txBody>
        </p:sp>
      </p:grpSp>
      <p:grpSp>
        <p:nvGrpSpPr>
          <p:cNvPr id="13110" name="unit-3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1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9" name="C. com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gived</a:t>
              </a:r>
            </a:p>
          </p:txBody>
        </p:sp>
      </p:grpSp>
      <p:sp>
        <p:nvSpPr>
          <p:cNvPr id="1311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1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11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13" name="A1 GRAMMAR  •  UNIT 3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30  •  REVEAL</a:t>
              </a:r>
            </a:p>
          </p:txBody>
        </p:sp>
      </p:grpSp>
      <p:grpSp>
        <p:nvGrpSpPr>
          <p:cNvPr id="1311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11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16" name="18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2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12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1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12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12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4" name="Past simple: common irregular verb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common irregular verbs: choose the answer</a:t>
              </a:r>
            </a:p>
          </p:txBody>
        </p:sp>
      </p:grpSp>
      <p:grpSp>
        <p:nvGrpSpPr>
          <p:cNvPr id="1312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12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312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3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1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1" name="1. Yesterday I ___ (go) shopp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Last night we ___ (eat) pizza.</a:t>
              </a:r>
            </a:p>
          </p:txBody>
        </p:sp>
      </p:grpSp>
      <p:grpSp>
        <p:nvGrpSpPr>
          <p:cNvPr id="13135" name="unit-3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1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4" name="A. w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ate</a:t>
              </a:r>
            </a:p>
          </p:txBody>
        </p:sp>
      </p:grpSp>
      <p:grpSp>
        <p:nvGrpSpPr>
          <p:cNvPr id="13138" name="unit-3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1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7" name="B. g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eat</a:t>
              </a:r>
            </a:p>
          </p:txBody>
        </p:sp>
      </p:grpSp>
      <p:grpSp>
        <p:nvGrpSpPr>
          <p:cNvPr id="13141" name="unit-3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0" name="C. go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eated</a:t>
              </a:r>
            </a:p>
          </p:txBody>
        </p:sp>
      </p:grpSp>
      <p:grpSp>
        <p:nvGrpSpPr>
          <p:cNvPr id="1314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1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3" name="2. She ___ (have) lunch at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(make) breakfast early.</a:t>
              </a:r>
            </a:p>
          </p:txBody>
        </p:sp>
      </p:grpSp>
      <p:grpSp>
        <p:nvGrpSpPr>
          <p:cNvPr id="13147" name="unit-3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6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make</a:t>
              </a:r>
            </a:p>
          </p:txBody>
        </p:sp>
      </p:grpSp>
      <p:grpSp>
        <p:nvGrpSpPr>
          <p:cNvPr id="13150" name="unit-3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9" name="B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made</a:t>
              </a:r>
            </a:p>
          </p:txBody>
        </p:sp>
      </p:grpSp>
      <p:grpSp>
        <p:nvGrpSpPr>
          <p:cNvPr id="13153" name="unit-3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2" name="C. hav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maked</a:t>
              </a:r>
            </a:p>
          </p:txBody>
        </p:sp>
      </p:grpSp>
      <p:grpSp>
        <p:nvGrpSpPr>
          <p:cNvPr id="1315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1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5" name="3. We ___ (see) a fil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(take) the train to work.</a:t>
              </a:r>
            </a:p>
          </p:txBody>
        </p:sp>
      </p:grpSp>
      <p:grpSp>
        <p:nvGrpSpPr>
          <p:cNvPr id="13159" name="unit-3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8" name="A.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take</a:t>
              </a:r>
            </a:p>
          </p:txBody>
        </p:sp>
      </p:grpSp>
      <p:grpSp>
        <p:nvGrpSpPr>
          <p:cNvPr id="13162" name="unit-3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1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1" name="B. se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taked</a:t>
              </a:r>
            </a:p>
          </p:txBody>
        </p:sp>
      </p:grpSp>
      <p:grpSp>
        <p:nvGrpSpPr>
          <p:cNvPr id="13165" name="unit-3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1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4" name="C. sa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took</a:t>
              </a:r>
            </a:p>
          </p:txBody>
        </p:sp>
      </p:grpSp>
      <p:grpSp>
        <p:nvGrpSpPr>
          <p:cNvPr id="1316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1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7" name="4. He ___ (buy) a boo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___ (write) an email.</a:t>
              </a:r>
            </a:p>
          </p:txBody>
        </p:sp>
      </p:grpSp>
      <p:grpSp>
        <p:nvGrpSpPr>
          <p:cNvPr id="13171" name="unit-3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1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0" name="A. b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wrote</a:t>
              </a:r>
            </a:p>
          </p:txBody>
        </p:sp>
      </p:grpSp>
      <p:grpSp>
        <p:nvGrpSpPr>
          <p:cNvPr id="13174" name="unit-3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1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3" name="B. bu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write</a:t>
              </a:r>
            </a:p>
          </p:txBody>
        </p:sp>
      </p:grpSp>
      <p:grpSp>
        <p:nvGrpSpPr>
          <p:cNvPr id="13177" name="unit-3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1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6" name="C. bu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writed</a:t>
              </a:r>
            </a:p>
          </p:txBody>
        </p:sp>
      </p:grpSp>
      <p:grpSp>
        <p:nvGrpSpPr>
          <p:cNvPr id="1318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1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9" name="5. They ___ (come) home e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(give) me a present.</a:t>
              </a:r>
            </a:p>
          </p:txBody>
        </p:sp>
      </p:grpSp>
      <p:grpSp>
        <p:nvGrpSpPr>
          <p:cNvPr id="13183" name="unit-3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2" name="A.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give</a:t>
              </a:r>
            </a:p>
          </p:txBody>
        </p:sp>
      </p:grpSp>
      <p:grpSp>
        <p:nvGrpSpPr>
          <p:cNvPr id="13186" name="unit-3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1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5" name="B. ca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gave</a:t>
              </a:r>
            </a:p>
          </p:txBody>
        </p:sp>
      </p:grpSp>
      <p:grpSp>
        <p:nvGrpSpPr>
          <p:cNvPr id="13189" name="unit-3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1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8" name="C. com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gived</a:t>
              </a:r>
            </a:p>
          </p:txBody>
        </p:sp>
      </p:grpSp>
      <p:sp>
        <p:nvSpPr>
          <p:cNvPr id="1319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9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19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92" name="A1 GRAMMAR  •  UNIT 3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30  •  REVEAL</a:t>
              </a:r>
            </a:p>
          </p:txBody>
        </p:sp>
      </p:grpSp>
      <p:grpSp>
        <p:nvGrpSpPr>
          <p:cNvPr id="1319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19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95" name="18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0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19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0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20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20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3" name="Past simple: common irregular verb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common irregular verbs: choose the answer</a:t>
              </a:r>
            </a:p>
          </p:txBody>
        </p:sp>
      </p:grpSp>
      <p:grpSp>
        <p:nvGrpSpPr>
          <p:cNvPr id="1320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20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20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1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2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0" name="1. Yesterday I ___ (go) shopp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Last night we ___ (eat) pizza.</a:t>
              </a:r>
            </a:p>
          </p:txBody>
        </p:sp>
      </p:grpSp>
      <p:grpSp>
        <p:nvGrpSpPr>
          <p:cNvPr id="13214" name="unit-3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2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3" name="A. w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ate</a:t>
              </a:r>
            </a:p>
          </p:txBody>
        </p:sp>
      </p:grpSp>
      <p:grpSp>
        <p:nvGrpSpPr>
          <p:cNvPr id="13217" name="unit-3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2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6" name="B. g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eat</a:t>
              </a:r>
            </a:p>
          </p:txBody>
        </p:sp>
      </p:grpSp>
      <p:grpSp>
        <p:nvGrpSpPr>
          <p:cNvPr id="13220" name="unit-3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9" name="C. go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eated</a:t>
              </a:r>
            </a:p>
          </p:txBody>
        </p:sp>
      </p:grpSp>
      <p:grpSp>
        <p:nvGrpSpPr>
          <p:cNvPr id="1322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2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2" name="2. She ___ (have) lunch at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(make) breakfast early.</a:t>
              </a:r>
            </a:p>
          </p:txBody>
        </p:sp>
      </p:grpSp>
      <p:grpSp>
        <p:nvGrpSpPr>
          <p:cNvPr id="13226" name="unit-3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5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make</a:t>
              </a:r>
            </a:p>
          </p:txBody>
        </p:sp>
      </p:grpSp>
      <p:grpSp>
        <p:nvGrpSpPr>
          <p:cNvPr id="13229" name="unit-3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8" name="B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made</a:t>
              </a:r>
            </a:p>
          </p:txBody>
        </p:sp>
      </p:grpSp>
      <p:grpSp>
        <p:nvGrpSpPr>
          <p:cNvPr id="13232" name="unit-3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1" name="C. hav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maked</a:t>
              </a:r>
            </a:p>
          </p:txBody>
        </p:sp>
      </p:grpSp>
      <p:grpSp>
        <p:nvGrpSpPr>
          <p:cNvPr id="1323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2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4" name="3. We ___ (see) a fil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(take) the train to work.</a:t>
              </a:r>
            </a:p>
          </p:txBody>
        </p:sp>
      </p:grpSp>
      <p:grpSp>
        <p:nvGrpSpPr>
          <p:cNvPr id="13238" name="unit-3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2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7" name="A.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take</a:t>
              </a:r>
            </a:p>
          </p:txBody>
        </p:sp>
      </p:grpSp>
      <p:grpSp>
        <p:nvGrpSpPr>
          <p:cNvPr id="13241" name="unit-3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2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0" name="B. se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taked</a:t>
              </a:r>
            </a:p>
          </p:txBody>
        </p:sp>
      </p:grpSp>
      <p:grpSp>
        <p:nvGrpSpPr>
          <p:cNvPr id="13244" name="unit-3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2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3" name="C. sa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took</a:t>
              </a:r>
            </a:p>
          </p:txBody>
        </p:sp>
      </p:grpSp>
      <p:grpSp>
        <p:nvGrpSpPr>
          <p:cNvPr id="1324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2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6" name="4. He ___ (buy) a boo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___ (write) an email.</a:t>
              </a:r>
            </a:p>
          </p:txBody>
        </p:sp>
      </p:grpSp>
      <p:grpSp>
        <p:nvGrpSpPr>
          <p:cNvPr id="13250" name="unit-3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2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9" name="A. bou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wrote</a:t>
              </a:r>
            </a:p>
          </p:txBody>
        </p:sp>
      </p:grpSp>
      <p:grpSp>
        <p:nvGrpSpPr>
          <p:cNvPr id="13253" name="unit-3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2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2" name="B. bu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write</a:t>
              </a:r>
            </a:p>
          </p:txBody>
        </p:sp>
      </p:grpSp>
      <p:grpSp>
        <p:nvGrpSpPr>
          <p:cNvPr id="13256" name="unit-3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2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5" name="C. bu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writed</a:t>
              </a:r>
            </a:p>
          </p:txBody>
        </p:sp>
      </p:grpSp>
      <p:grpSp>
        <p:nvGrpSpPr>
          <p:cNvPr id="1325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2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8" name="5. They ___ (come) home e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(give) me a present.</a:t>
              </a:r>
            </a:p>
          </p:txBody>
        </p:sp>
      </p:grpSp>
      <p:grpSp>
        <p:nvGrpSpPr>
          <p:cNvPr id="13262" name="unit-3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2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1" name="A.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give</a:t>
              </a:r>
            </a:p>
          </p:txBody>
        </p:sp>
      </p:grpSp>
      <p:grpSp>
        <p:nvGrpSpPr>
          <p:cNvPr id="13265" name="unit-3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4" name="B. ca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gave</a:t>
              </a:r>
            </a:p>
          </p:txBody>
        </p:sp>
      </p:grpSp>
      <p:grpSp>
        <p:nvGrpSpPr>
          <p:cNvPr id="13268" name="unit-3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7" name="C. com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gived</a:t>
              </a:r>
            </a:p>
          </p:txBody>
        </p:sp>
      </p:grpSp>
      <p:sp>
        <p:nvSpPr>
          <p:cNvPr id="1326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7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27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1" name="A1 GRAMMAR  •  UNIT 3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30  •  REVEAL</a:t>
              </a:r>
            </a:p>
          </p:txBody>
        </p:sp>
      </p:grpSp>
      <p:grpSp>
        <p:nvGrpSpPr>
          <p:cNvPr id="1327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27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4" name="18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8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27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9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28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28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2" name="Past simple: common irregular verb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simple: common irregular verbs: choose the answer</a:t>
              </a:r>
            </a:p>
          </p:txBody>
        </p:sp>
      </p:grpSp>
      <p:grpSp>
        <p:nvGrpSpPr>
          <p:cNvPr id="1328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28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328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9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2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9" name="1. Yesterday I ___ (go) shopp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Last night we ___ (eat) pizza.</a:t>
              </a:r>
            </a:p>
          </p:txBody>
        </p:sp>
      </p:grpSp>
      <p:grpSp>
        <p:nvGrpSpPr>
          <p:cNvPr id="13293" name="unit-30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2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2" name="A. w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ate</a:t>
              </a:r>
            </a:p>
          </p:txBody>
        </p:sp>
      </p:grpSp>
      <p:grpSp>
        <p:nvGrpSpPr>
          <p:cNvPr id="13296" name="unit-30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2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5" name="B. g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eat</a:t>
              </a:r>
            </a:p>
          </p:txBody>
        </p:sp>
      </p:grpSp>
      <p:grpSp>
        <p:nvGrpSpPr>
          <p:cNvPr id="13299" name="unit-30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2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8" name="C. go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eated</a:t>
              </a:r>
            </a:p>
          </p:txBody>
        </p:sp>
      </p:grpSp>
      <p:grpSp>
        <p:nvGrpSpPr>
          <p:cNvPr id="1330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3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1" name="2. She ___ (have) lunch at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(make) breakfast early.</a:t>
              </a:r>
            </a:p>
          </p:txBody>
        </p:sp>
      </p:grpSp>
      <p:grpSp>
        <p:nvGrpSpPr>
          <p:cNvPr id="13305" name="unit-30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4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make</a:t>
              </a:r>
            </a:p>
          </p:txBody>
        </p:sp>
      </p:grpSp>
      <p:grpSp>
        <p:nvGrpSpPr>
          <p:cNvPr id="13308" name="unit-30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7" name="B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made</a:t>
              </a:r>
            </a:p>
          </p:txBody>
        </p:sp>
      </p:grpSp>
      <p:grpSp>
        <p:nvGrpSpPr>
          <p:cNvPr id="13311" name="unit-30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0" name="C. hav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maked</a:t>
              </a:r>
            </a:p>
          </p:txBody>
        </p:sp>
      </p:grpSp>
      <p:grpSp>
        <p:nvGrpSpPr>
          <p:cNvPr id="1331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3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3" name="3. We ___ (see) a fil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(take) the train to work.</a:t>
              </a:r>
            </a:p>
          </p:txBody>
        </p:sp>
      </p:grpSp>
      <p:grpSp>
        <p:nvGrpSpPr>
          <p:cNvPr id="13317" name="unit-30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6" name="A.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take</a:t>
              </a:r>
            </a:p>
          </p:txBody>
        </p:sp>
      </p:grpSp>
      <p:grpSp>
        <p:nvGrpSpPr>
          <p:cNvPr id="13320" name="unit-30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9" name="B. se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taked</a:t>
              </a:r>
            </a:p>
          </p:txBody>
        </p:sp>
      </p:grpSp>
      <p:grpSp>
        <p:nvGrpSpPr>
          <p:cNvPr id="13323" name="unit-30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3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2" name="C. sa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took</a:t>
              </a:r>
            </a:p>
          </p:txBody>
        </p:sp>
      </p:grpSp>
      <p:grpSp>
        <p:nvGrpSpPr>
          <p:cNvPr id="1332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3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5" name="4. He ___ (buy) a boo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___ (write) an email.</a:t>
              </a:r>
            </a:p>
          </p:txBody>
        </p:sp>
      </p:grpSp>
      <p:grpSp>
        <p:nvGrpSpPr>
          <p:cNvPr id="13329" name="unit-30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3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8" name="A. bou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wrote</a:t>
              </a:r>
            </a:p>
          </p:txBody>
        </p:sp>
      </p:grpSp>
      <p:grpSp>
        <p:nvGrpSpPr>
          <p:cNvPr id="13332" name="unit-30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1" name="B. bu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write</a:t>
              </a:r>
            </a:p>
          </p:txBody>
        </p:sp>
      </p:grpSp>
      <p:grpSp>
        <p:nvGrpSpPr>
          <p:cNvPr id="13335" name="unit-30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3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4" name="C. bu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writed</a:t>
              </a:r>
            </a:p>
          </p:txBody>
        </p:sp>
      </p:grpSp>
      <p:grpSp>
        <p:nvGrpSpPr>
          <p:cNvPr id="1333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3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7" name="5. They ___ (come) home e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(give) me a present.</a:t>
              </a:r>
            </a:p>
          </p:txBody>
        </p:sp>
      </p:grpSp>
      <p:grpSp>
        <p:nvGrpSpPr>
          <p:cNvPr id="13341" name="unit-30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0" name="A.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give</a:t>
              </a:r>
            </a:p>
          </p:txBody>
        </p:sp>
      </p:grpSp>
      <p:grpSp>
        <p:nvGrpSpPr>
          <p:cNvPr id="13344" name="unit-30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3" name="B. ca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gave</a:t>
              </a:r>
            </a:p>
          </p:txBody>
        </p:sp>
      </p:grpSp>
      <p:grpSp>
        <p:nvGrpSpPr>
          <p:cNvPr id="13347" name="unit-30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6" name="C. com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gived</a:t>
              </a:r>
            </a:p>
          </p:txBody>
        </p:sp>
      </p:grpSp>
      <p:sp>
        <p:nvSpPr>
          <p:cNvPr id="1334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5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34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0" name="A1 GRAMMAR  •  UNIT 30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30  •  REVEAL</a:t>
              </a:r>
            </a:p>
          </p:txBody>
        </p:sp>
      </p:grpSp>
      <p:grpSp>
        <p:nvGrpSpPr>
          <p:cNvPr id="1335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35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3" name="18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5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335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8" name="UNIT 3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EXPLANATION</a:t>
              </a:r>
            </a:p>
          </p:txBody>
        </p:sp>
      </p:grpSp>
      <p:grpSp>
        <p:nvGrpSpPr>
          <p:cNvPr id="1336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336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1" name="Comparative adjectiv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 adjectives</a:t>
              </a:r>
            </a:p>
          </p:txBody>
        </p:sp>
      </p:grpSp>
      <p:sp>
        <p:nvSpPr>
          <p:cNvPr id="1336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6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336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336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336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8" name="Use comparatives to compare two things. Short adjectives usually add -er + than. Adjectives ending in consonant + y change to -ier. Some forms are irregular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comparatives to compare two things. Short adjectives usually add -er + than. Adjectives ending in consonant + y change to -ier. Some forms are irregular.</a:t>
              </a:r>
            </a:p>
          </p:txBody>
        </p:sp>
      </p:grpSp>
      <p:grpSp>
        <p:nvGrpSpPr>
          <p:cNvPr id="1337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337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337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337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4" name="Double the final consonant in hot → hotter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Double the final consonant in hot → hotter.</a:t>
              </a:r>
            </a:p>
          </p:txBody>
        </p:sp>
      </p:grpSp>
      <p:sp>
        <p:nvSpPr>
          <p:cNvPr id="1337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7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337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338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338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1" name="short adjective + -er + than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short adjective + -er + than</a:t>
              </a:r>
            </a:p>
          </p:txBody>
        </p:sp>
      </p:grpSp>
      <p:grpSp>
        <p:nvGrpSpPr>
          <p:cNvPr id="1338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338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338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8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338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339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339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1" name="1.  Tom is taller than Ben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Tom is taller than Ben.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This bag is heavier.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good → better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This bag is heavier than mine.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Today is colder than Monday.</a:t>
              </a:r>
            </a:p>
          </p:txBody>
        </p:sp>
      </p:grpSp>
      <p:sp>
        <p:nvSpPr>
          <p:cNvPr id="1339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9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339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5" name="A1 GRAMMAR  •  UNIT 31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31  •  EXPLANATION</a:t>
              </a:r>
            </a:p>
          </p:txBody>
        </p:sp>
      </p:grpSp>
      <p:grpSp>
        <p:nvGrpSpPr>
          <p:cNvPr id="1339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39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8" name="18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0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40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03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40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40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06" name="Comparat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 adjectives: choose the answer</a:t>
              </a:r>
            </a:p>
          </p:txBody>
        </p:sp>
      </p:grpSp>
      <p:grpSp>
        <p:nvGrpSpPr>
          <p:cNvPr id="1341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40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0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341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1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4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3" name="1. A train is ___ than a bike. (fas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 car is ___ than a bicycle. (expensive)</a:t>
              </a:r>
            </a:p>
          </p:txBody>
        </p:sp>
      </p:grpSp>
      <p:grpSp>
        <p:nvGrpSpPr>
          <p:cNvPr id="13417" name="unit-3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4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6" name="A. fas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expensive</a:t>
              </a:r>
            </a:p>
          </p:txBody>
        </p:sp>
      </p:grpSp>
      <p:grpSp>
        <p:nvGrpSpPr>
          <p:cNvPr id="13420" name="unit-3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9" name="B. fa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expensive</a:t>
              </a:r>
            </a:p>
          </p:txBody>
        </p:sp>
      </p:grpSp>
      <p:grpSp>
        <p:nvGrpSpPr>
          <p:cNvPr id="13423" name="unit-3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2" name="C. the fas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most expensive</a:t>
              </a:r>
            </a:p>
          </p:txBody>
        </p:sp>
      </p:grpSp>
      <p:grpSp>
        <p:nvGrpSpPr>
          <p:cNvPr id="1342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4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5" name="2. My room is ___ than yours. (sm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bag is ___ than yours. (heavy)</a:t>
              </a:r>
            </a:p>
          </p:txBody>
        </p:sp>
      </p:grpSp>
      <p:grpSp>
        <p:nvGrpSpPr>
          <p:cNvPr id="13429" name="unit-3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4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8" name="A. sm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heavy</a:t>
              </a:r>
            </a:p>
          </p:txBody>
        </p:sp>
      </p:grpSp>
      <p:grpSp>
        <p:nvGrpSpPr>
          <p:cNvPr id="13432" name="unit-3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1" name="B. sm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heavier</a:t>
              </a:r>
            </a:p>
          </p:txBody>
        </p:sp>
      </p:grpSp>
      <p:grpSp>
        <p:nvGrpSpPr>
          <p:cNvPr id="13435" name="unit-3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4" name="C. the sm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heaviest</a:t>
              </a:r>
            </a:p>
          </p:txBody>
        </p:sp>
      </p:grpSp>
      <p:grpSp>
        <p:nvGrpSpPr>
          <p:cNvPr id="1343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4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7" name="3. Today is ___ than yesterday. (h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street is ___ than that one. (busy)</a:t>
              </a:r>
            </a:p>
          </p:txBody>
        </p:sp>
      </p:grpSp>
      <p:grpSp>
        <p:nvGrpSpPr>
          <p:cNvPr id="13441" name="unit-3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4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0" name="A. h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busy</a:t>
              </a:r>
            </a:p>
          </p:txBody>
        </p:sp>
      </p:grpSp>
      <p:grpSp>
        <p:nvGrpSpPr>
          <p:cNvPr id="13444" name="unit-3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4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3" name="B. the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busiest</a:t>
              </a:r>
            </a:p>
          </p:txBody>
        </p:sp>
      </p:grpSp>
      <p:grpSp>
        <p:nvGrpSpPr>
          <p:cNvPr id="13447" name="unit-3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4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6" name="C.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busier</a:t>
              </a:r>
            </a:p>
          </p:txBody>
        </p:sp>
      </p:grpSp>
      <p:grpSp>
        <p:nvGrpSpPr>
          <p:cNvPr id="1345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4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9" name="4. This test is ___ than that one. (easy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 is ___ than yesterday. (cold)</a:t>
              </a:r>
            </a:p>
          </p:txBody>
        </p:sp>
      </p:grpSp>
      <p:grpSp>
        <p:nvGrpSpPr>
          <p:cNvPr id="13453" name="unit-3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4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2" name="A. easi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colder</a:t>
              </a:r>
            </a:p>
          </p:txBody>
        </p:sp>
      </p:grpSp>
      <p:grpSp>
        <p:nvGrpSpPr>
          <p:cNvPr id="13456" name="unit-3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4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5" name="B. eas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cold</a:t>
              </a:r>
            </a:p>
          </p:txBody>
        </p:sp>
      </p:grpSp>
      <p:grpSp>
        <p:nvGrpSpPr>
          <p:cNvPr id="13459" name="unit-3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4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8" name="C. the easi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coldest</a:t>
              </a:r>
            </a:p>
          </p:txBody>
        </p:sp>
      </p:grpSp>
      <p:grpSp>
        <p:nvGrpSpPr>
          <p:cNvPr id="1346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4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1" name="5. Her English is ___ than mine. (goo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exercise is ___ than the last one. (bad)</a:t>
              </a:r>
            </a:p>
          </p:txBody>
        </p:sp>
      </p:grpSp>
      <p:grpSp>
        <p:nvGrpSpPr>
          <p:cNvPr id="13465" name="unit-3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4" name="A. g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bad</a:t>
              </a:r>
            </a:p>
          </p:txBody>
        </p:sp>
      </p:grpSp>
      <p:grpSp>
        <p:nvGrpSpPr>
          <p:cNvPr id="13468" name="unit-3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7" name="B.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worse</a:t>
              </a:r>
            </a:p>
          </p:txBody>
        </p:sp>
      </p:grpSp>
      <p:grpSp>
        <p:nvGrpSpPr>
          <p:cNvPr id="13471" name="unit-3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4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0" name="C. the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worst</a:t>
              </a:r>
            </a:p>
          </p:txBody>
        </p:sp>
      </p:grpSp>
      <p:sp>
        <p:nvSpPr>
          <p:cNvPr id="1347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7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47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4" name="A1 GRAMMAR  •  UNIT 3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31  •  REVEAL</a:t>
              </a:r>
            </a:p>
          </p:txBody>
        </p:sp>
      </p:grpSp>
      <p:grpSp>
        <p:nvGrpSpPr>
          <p:cNvPr id="1347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47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7" name="18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8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48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82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48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48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85" name="Comparat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 adjectives: choose the answer</a:t>
              </a:r>
            </a:p>
          </p:txBody>
        </p:sp>
      </p:grpSp>
      <p:grpSp>
        <p:nvGrpSpPr>
          <p:cNvPr id="1348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48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8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49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9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4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2" name="1. A train is ___ than a bike. (fas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 car is ___ than a bicycle. (expensive)</a:t>
              </a:r>
            </a:p>
          </p:txBody>
        </p:sp>
      </p:grpSp>
      <p:grpSp>
        <p:nvGrpSpPr>
          <p:cNvPr id="13496" name="unit-3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4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5" name="A. fas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expensive</a:t>
              </a:r>
            </a:p>
          </p:txBody>
        </p:sp>
      </p:grpSp>
      <p:grpSp>
        <p:nvGrpSpPr>
          <p:cNvPr id="13499" name="unit-3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4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8" name="B. fa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expensive</a:t>
              </a:r>
            </a:p>
          </p:txBody>
        </p:sp>
      </p:grpSp>
      <p:grpSp>
        <p:nvGrpSpPr>
          <p:cNvPr id="13502" name="unit-3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1" name="C. the fas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most expensive</a:t>
              </a:r>
            </a:p>
          </p:txBody>
        </p:sp>
      </p:grpSp>
      <p:grpSp>
        <p:nvGrpSpPr>
          <p:cNvPr id="1350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5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4" name="2. My room is ___ than yours. (sm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bag is ___ than yours. (heavy)</a:t>
              </a:r>
            </a:p>
          </p:txBody>
        </p:sp>
      </p:grpSp>
      <p:grpSp>
        <p:nvGrpSpPr>
          <p:cNvPr id="13508" name="unit-3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7" name="A. sm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heavy</a:t>
              </a:r>
            </a:p>
          </p:txBody>
        </p:sp>
      </p:grpSp>
      <p:grpSp>
        <p:nvGrpSpPr>
          <p:cNvPr id="13511" name="unit-3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0" name="B. small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heavier</a:t>
              </a:r>
            </a:p>
          </p:txBody>
        </p:sp>
      </p:grpSp>
      <p:grpSp>
        <p:nvGrpSpPr>
          <p:cNvPr id="13514" name="unit-3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3" name="C. the sm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heaviest</a:t>
              </a:r>
            </a:p>
          </p:txBody>
        </p:sp>
      </p:grpSp>
      <p:grpSp>
        <p:nvGrpSpPr>
          <p:cNvPr id="1351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5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6" name="3. Today is ___ than yesterday. (h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street is ___ than that one. (busy)</a:t>
              </a:r>
            </a:p>
          </p:txBody>
        </p:sp>
      </p:grpSp>
      <p:grpSp>
        <p:nvGrpSpPr>
          <p:cNvPr id="13520" name="unit-3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5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9" name="A. h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busy</a:t>
              </a:r>
            </a:p>
          </p:txBody>
        </p:sp>
      </p:grpSp>
      <p:grpSp>
        <p:nvGrpSpPr>
          <p:cNvPr id="13523" name="unit-3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5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2" name="B. the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busiest</a:t>
              </a:r>
            </a:p>
          </p:txBody>
        </p:sp>
      </p:grpSp>
      <p:grpSp>
        <p:nvGrpSpPr>
          <p:cNvPr id="13526" name="unit-3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5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5" name="C.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busier</a:t>
              </a:r>
            </a:p>
          </p:txBody>
        </p:sp>
      </p:grpSp>
      <p:grpSp>
        <p:nvGrpSpPr>
          <p:cNvPr id="1352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5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8" name="4. This test is ___ than that one. (easy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 is ___ than yesterday. (cold)</a:t>
              </a:r>
            </a:p>
          </p:txBody>
        </p:sp>
      </p:grpSp>
      <p:grpSp>
        <p:nvGrpSpPr>
          <p:cNvPr id="13532" name="unit-3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5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1" name="A. easi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colder</a:t>
              </a:r>
            </a:p>
          </p:txBody>
        </p:sp>
      </p:grpSp>
      <p:grpSp>
        <p:nvGrpSpPr>
          <p:cNvPr id="13535" name="unit-3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5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4" name="B. eas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cold</a:t>
              </a:r>
            </a:p>
          </p:txBody>
        </p:sp>
      </p:grpSp>
      <p:grpSp>
        <p:nvGrpSpPr>
          <p:cNvPr id="13538" name="unit-3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5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7" name="C. the easi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coldest</a:t>
              </a:r>
            </a:p>
          </p:txBody>
        </p:sp>
      </p:grpSp>
      <p:grpSp>
        <p:nvGrpSpPr>
          <p:cNvPr id="1354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5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0" name="5. Her English is ___ than mine. (goo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exercise is ___ than the last one. (bad)</a:t>
              </a:r>
            </a:p>
          </p:txBody>
        </p:sp>
      </p:grpSp>
      <p:grpSp>
        <p:nvGrpSpPr>
          <p:cNvPr id="13544" name="unit-3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3" name="A. g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bad</a:t>
              </a:r>
            </a:p>
          </p:txBody>
        </p:sp>
      </p:grpSp>
      <p:grpSp>
        <p:nvGrpSpPr>
          <p:cNvPr id="13547" name="unit-3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6" name="B.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worse</a:t>
              </a:r>
            </a:p>
          </p:txBody>
        </p:sp>
      </p:grpSp>
      <p:grpSp>
        <p:nvGrpSpPr>
          <p:cNvPr id="13550" name="unit-3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5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9" name="C. the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worst</a:t>
              </a:r>
            </a:p>
          </p:txBody>
        </p:sp>
      </p:grpSp>
      <p:sp>
        <p:nvSpPr>
          <p:cNvPr id="1355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5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55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53" name="A1 GRAMMAR  •  UNIT 3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31  •  REVEAL</a:t>
              </a:r>
            </a:p>
          </p:txBody>
        </p:sp>
      </p:grpSp>
      <p:grpSp>
        <p:nvGrpSpPr>
          <p:cNvPr id="1355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55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56" name="18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6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56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1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56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56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4" name="Comparat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 adjectives: choose the answer</a:t>
              </a:r>
            </a:p>
          </p:txBody>
        </p:sp>
      </p:grpSp>
      <p:grpSp>
        <p:nvGrpSpPr>
          <p:cNvPr id="1356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56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356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7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5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1" name="1. A train is ___ than a bike. (fas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 car is ___ than a bicycle. (expensive)</a:t>
              </a:r>
            </a:p>
          </p:txBody>
        </p:sp>
      </p:grpSp>
      <p:grpSp>
        <p:nvGrpSpPr>
          <p:cNvPr id="13575" name="unit-3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5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4" name="A. fas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expensive</a:t>
              </a:r>
            </a:p>
          </p:txBody>
        </p:sp>
      </p:grpSp>
      <p:grpSp>
        <p:nvGrpSpPr>
          <p:cNvPr id="13578" name="unit-3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5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7" name="B. fa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expensive</a:t>
              </a:r>
            </a:p>
          </p:txBody>
        </p:sp>
      </p:grpSp>
      <p:grpSp>
        <p:nvGrpSpPr>
          <p:cNvPr id="13581" name="unit-3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0" name="C. the fas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most expensive</a:t>
              </a:r>
            </a:p>
          </p:txBody>
        </p:sp>
      </p:grpSp>
      <p:grpSp>
        <p:nvGrpSpPr>
          <p:cNvPr id="1358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5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3" name="2. My room is ___ than yours. (sm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bag is ___ than yours. (heavy)</a:t>
              </a:r>
            </a:p>
          </p:txBody>
        </p:sp>
      </p:grpSp>
      <p:grpSp>
        <p:nvGrpSpPr>
          <p:cNvPr id="13587" name="unit-3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6" name="A. sm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heavy</a:t>
              </a:r>
            </a:p>
          </p:txBody>
        </p:sp>
      </p:grpSp>
      <p:grpSp>
        <p:nvGrpSpPr>
          <p:cNvPr id="13590" name="unit-3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9" name="B. small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heavier</a:t>
              </a:r>
            </a:p>
          </p:txBody>
        </p:sp>
      </p:grpSp>
      <p:grpSp>
        <p:nvGrpSpPr>
          <p:cNvPr id="13593" name="unit-3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2" name="C. the sm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heaviest</a:t>
              </a:r>
            </a:p>
          </p:txBody>
        </p:sp>
      </p:grpSp>
      <p:grpSp>
        <p:nvGrpSpPr>
          <p:cNvPr id="1359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5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5" name="3. Today is ___ than yesterday. (h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street is ___ than that one. (busy)</a:t>
              </a:r>
            </a:p>
          </p:txBody>
        </p:sp>
      </p:grpSp>
      <p:grpSp>
        <p:nvGrpSpPr>
          <p:cNvPr id="13599" name="unit-3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8" name="A. h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busy</a:t>
              </a:r>
            </a:p>
          </p:txBody>
        </p:sp>
      </p:grpSp>
      <p:grpSp>
        <p:nvGrpSpPr>
          <p:cNvPr id="13602" name="unit-3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6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1" name="B. the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busiest</a:t>
              </a:r>
            </a:p>
          </p:txBody>
        </p:sp>
      </p:grpSp>
      <p:grpSp>
        <p:nvGrpSpPr>
          <p:cNvPr id="13605" name="unit-3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6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4" name="C. hot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busier</a:t>
              </a:r>
            </a:p>
          </p:txBody>
        </p:sp>
      </p:grpSp>
      <p:grpSp>
        <p:nvGrpSpPr>
          <p:cNvPr id="1360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6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7" name="4. This test is ___ than that one. (easy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 is ___ than yesterday. (cold)</a:t>
              </a:r>
            </a:p>
          </p:txBody>
        </p:sp>
      </p:grpSp>
      <p:grpSp>
        <p:nvGrpSpPr>
          <p:cNvPr id="13611" name="unit-3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6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0" name="A. easi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colder</a:t>
              </a:r>
            </a:p>
          </p:txBody>
        </p:sp>
      </p:grpSp>
      <p:grpSp>
        <p:nvGrpSpPr>
          <p:cNvPr id="13614" name="unit-3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6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3" name="B. eas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cold</a:t>
              </a:r>
            </a:p>
          </p:txBody>
        </p:sp>
      </p:grpSp>
      <p:grpSp>
        <p:nvGrpSpPr>
          <p:cNvPr id="13617" name="unit-3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6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6" name="C. the easi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coldest</a:t>
              </a:r>
            </a:p>
          </p:txBody>
        </p:sp>
      </p:grpSp>
      <p:grpSp>
        <p:nvGrpSpPr>
          <p:cNvPr id="1362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6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9" name="5. Her English is ___ than mine. (goo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exercise is ___ than the last one. (bad)</a:t>
              </a:r>
            </a:p>
          </p:txBody>
        </p:sp>
      </p:grpSp>
      <p:grpSp>
        <p:nvGrpSpPr>
          <p:cNvPr id="13623" name="unit-3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2" name="A. g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bad</a:t>
              </a:r>
            </a:p>
          </p:txBody>
        </p:sp>
      </p:grpSp>
      <p:grpSp>
        <p:nvGrpSpPr>
          <p:cNvPr id="13626" name="unit-3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6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5" name="B.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worse</a:t>
              </a:r>
            </a:p>
          </p:txBody>
        </p:sp>
      </p:grpSp>
      <p:grpSp>
        <p:nvGrpSpPr>
          <p:cNvPr id="13629" name="unit-3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6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8" name="C. the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worst</a:t>
              </a:r>
            </a:p>
          </p:txBody>
        </p:sp>
      </p:grpSp>
      <p:sp>
        <p:nvSpPr>
          <p:cNvPr id="1363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3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63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2" name="A1 GRAMMAR  •  UNIT 3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31  •  REVEAL</a:t>
              </a:r>
            </a:p>
          </p:txBody>
        </p:sp>
      </p:grpSp>
      <p:grpSp>
        <p:nvGrpSpPr>
          <p:cNvPr id="1363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63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5" name="18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4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63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0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64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64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3" name="Comparat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 adjectives: choose the answer</a:t>
              </a:r>
            </a:p>
          </p:txBody>
        </p:sp>
      </p:grpSp>
      <p:grpSp>
        <p:nvGrpSpPr>
          <p:cNvPr id="1364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64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64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5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6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0" name="1. A train is ___ than a bike. (fas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 car is ___ than a bicycle. (expensive)</a:t>
              </a:r>
            </a:p>
          </p:txBody>
        </p:sp>
      </p:grpSp>
      <p:grpSp>
        <p:nvGrpSpPr>
          <p:cNvPr id="13654" name="unit-3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6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3" name="A. fas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expensive</a:t>
              </a:r>
            </a:p>
          </p:txBody>
        </p:sp>
      </p:grpSp>
      <p:grpSp>
        <p:nvGrpSpPr>
          <p:cNvPr id="13657" name="unit-3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6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6" name="B. fa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expensive</a:t>
              </a:r>
            </a:p>
          </p:txBody>
        </p:sp>
      </p:grpSp>
      <p:grpSp>
        <p:nvGrpSpPr>
          <p:cNvPr id="13660" name="unit-3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9" name="C. the fas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most expensive</a:t>
              </a:r>
            </a:p>
          </p:txBody>
        </p:sp>
      </p:grpSp>
      <p:grpSp>
        <p:nvGrpSpPr>
          <p:cNvPr id="1366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6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2" name="2. My room is ___ than yours. (sm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bag is ___ than yours. (heavy)</a:t>
              </a:r>
            </a:p>
          </p:txBody>
        </p:sp>
      </p:grpSp>
      <p:grpSp>
        <p:nvGrpSpPr>
          <p:cNvPr id="13666" name="unit-3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5" name="A. sm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heavy</a:t>
              </a:r>
            </a:p>
          </p:txBody>
        </p:sp>
      </p:grpSp>
      <p:grpSp>
        <p:nvGrpSpPr>
          <p:cNvPr id="13669" name="unit-3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8" name="B. small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heavier</a:t>
              </a:r>
            </a:p>
          </p:txBody>
        </p:sp>
      </p:grpSp>
      <p:grpSp>
        <p:nvGrpSpPr>
          <p:cNvPr id="13672" name="unit-3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1" name="C. the sm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heaviest</a:t>
              </a:r>
            </a:p>
          </p:txBody>
        </p:sp>
      </p:grpSp>
      <p:grpSp>
        <p:nvGrpSpPr>
          <p:cNvPr id="1367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6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4" name="3. Today is ___ than yesterday. (h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street is ___ than that one. (busy)</a:t>
              </a:r>
            </a:p>
          </p:txBody>
        </p:sp>
      </p:grpSp>
      <p:grpSp>
        <p:nvGrpSpPr>
          <p:cNvPr id="13678" name="unit-3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6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7" name="A. h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busy</a:t>
              </a:r>
            </a:p>
          </p:txBody>
        </p:sp>
      </p:grpSp>
      <p:grpSp>
        <p:nvGrpSpPr>
          <p:cNvPr id="13681" name="unit-3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6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0" name="B. the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busiest</a:t>
              </a:r>
            </a:p>
          </p:txBody>
        </p:sp>
      </p:grpSp>
      <p:grpSp>
        <p:nvGrpSpPr>
          <p:cNvPr id="13684" name="unit-3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6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3" name="C. hot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busier</a:t>
              </a:r>
            </a:p>
          </p:txBody>
        </p:sp>
      </p:grpSp>
      <p:grpSp>
        <p:nvGrpSpPr>
          <p:cNvPr id="1368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6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6" name="4. This test is ___ than that one. (easy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 is ___ than yesterday. (cold)</a:t>
              </a:r>
            </a:p>
          </p:txBody>
        </p:sp>
      </p:grpSp>
      <p:grpSp>
        <p:nvGrpSpPr>
          <p:cNvPr id="13690" name="unit-3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6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9" name="A. easi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colder</a:t>
              </a:r>
            </a:p>
          </p:txBody>
        </p:sp>
      </p:grpSp>
      <p:grpSp>
        <p:nvGrpSpPr>
          <p:cNvPr id="13693" name="unit-3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6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2" name="B. eas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cold</a:t>
              </a:r>
            </a:p>
          </p:txBody>
        </p:sp>
      </p:grpSp>
      <p:grpSp>
        <p:nvGrpSpPr>
          <p:cNvPr id="13696" name="unit-3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6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5" name="C. the easi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coldest</a:t>
              </a:r>
            </a:p>
          </p:txBody>
        </p:sp>
      </p:grpSp>
      <p:grpSp>
        <p:nvGrpSpPr>
          <p:cNvPr id="1369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6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8" name="5. Her English is ___ than mine. (goo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exercise is ___ than the last one. (bad)</a:t>
              </a:r>
            </a:p>
          </p:txBody>
        </p:sp>
      </p:grpSp>
      <p:grpSp>
        <p:nvGrpSpPr>
          <p:cNvPr id="13702" name="unit-3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7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1" name="A. g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bad</a:t>
              </a:r>
            </a:p>
          </p:txBody>
        </p:sp>
      </p:grpSp>
      <p:grpSp>
        <p:nvGrpSpPr>
          <p:cNvPr id="13705" name="unit-3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4" name="B.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worse</a:t>
              </a:r>
            </a:p>
          </p:txBody>
        </p:sp>
      </p:grpSp>
      <p:grpSp>
        <p:nvGrpSpPr>
          <p:cNvPr id="13708" name="unit-3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7" name="C. the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worst</a:t>
              </a:r>
            </a:p>
          </p:txBody>
        </p:sp>
      </p:grpSp>
      <p:sp>
        <p:nvSpPr>
          <p:cNvPr id="1370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1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71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1" name="A1 GRAMMAR  •  UNIT 3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31  •  REVEAL</a:t>
              </a:r>
            </a:p>
          </p:txBody>
        </p:sp>
      </p:grpSp>
      <p:grpSp>
        <p:nvGrpSpPr>
          <p:cNvPr id="1371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71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4" name="18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2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71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9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72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72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22" name="Comparat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 adjectives: choose the answer</a:t>
              </a:r>
            </a:p>
          </p:txBody>
        </p:sp>
      </p:grpSp>
      <p:grpSp>
        <p:nvGrpSpPr>
          <p:cNvPr id="1372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72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2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372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3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7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29" name="1. A train is ___ than a bike. (fas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 car is ___ than a bicycle. (expensive)</a:t>
              </a:r>
            </a:p>
          </p:txBody>
        </p:sp>
      </p:grpSp>
      <p:grpSp>
        <p:nvGrpSpPr>
          <p:cNvPr id="13733" name="unit-31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7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2" name="A. fas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expensive</a:t>
              </a:r>
            </a:p>
          </p:txBody>
        </p:sp>
      </p:grpSp>
      <p:grpSp>
        <p:nvGrpSpPr>
          <p:cNvPr id="13736" name="unit-31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7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5" name="B. fa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expensive</a:t>
              </a:r>
            </a:p>
          </p:txBody>
        </p:sp>
      </p:grpSp>
      <p:grpSp>
        <p:nvGrpSpPr>
          <p:cNvPr id="13739" name="unit-31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7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8" name="C. the fas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most expensive</a:t>
              </a:r>
            </a:p>
          </p:txBody>
        </p:sp>
      </p:grpSp>
      <p:grpSp>
        <p:nvGrpSpPr>
          <p:cNvPr id="1374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7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1" name="2. My room is ___ than yours. (sm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bag is ___ than yours. (heavy)</a:t>
              </a:r>
            </a:p>
          </p:txBody>
        </p:sp>
      </p:grpSp>
      <p:grpSp>
        <p:nvGrpSpPr>
          <p:cNvPr id="13745" name="unit-31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4" name="A. sm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heavy</a:t>
              </a:r>
            </a:p>
          </p:txBody>
        </p:sp>
      </p:grpSp>
      <p:grpSp>
        <p:nvGrpSpPr>
          <p:cNvPr id="13748" name="unit-31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7" name="B. small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heavier</a:t>
              </a:r>
            </a:p>
          </p:txBody>
        </p:sp>
      </p:grpSp>
      <p:grpSp>
        <p:nvGrpSpPr>
          <p:cNvPr id="13751" name="unit-31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0" name="C. the sm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heaviest</a:t>
              </a:r>
            </a:p>
          </p:txBody>
        </p:sp>
      </p:grpSp>
      <p:grpSp>
        <p:nvGrpSpPr>
          <p:cNvPr id="1375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7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3" name="3. Today is ___ than yesterday. (h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street is ___ than that one. (busy)</a:t>
              </a:r>
            </a:p>
          </p:txBody>
        </p:sp>
      </p:grpSp>
      <p:grpSp>
        <p:nvGrpSpPr>
          <p:cNvPr id="13757" name="unit-31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6" name="A. h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busy</a:t>
              </a:r>
            </a:p>
          </p:txBody>
        </p:sp>
      </p:grpSp>
      <p:grpSp>
        <p:nvGrpSpPr>
          <p:cNvPr id="13760" name="unit-31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7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9" name="B. the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busiest</a:t>
              </a:r>
            </a:p>
          </p:txBody>
        </p:sp>
      </p:grpSp>
      <p:grpSp>
        <p:nvGrpSpPr>
          <p:cNvPr id="13763" name="unit-31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7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2" name="C. hot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busier</a:t>
              </a:r>
            </a:p>
          </p:txBody>
        </p:sp>
      </p:grpSp>
      <p:grpSp>
        <p:nvGrpSpPr>
          <p:cNvPr id="1376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7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5" name="4. This test is ___ than that one. (easy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 is ___ than yesterday. (cold)</a:t>
              </a:r>
            </a:p>
          </p:txBody>
        </p:sp>
      </p:grpSp>
      <p:grpSp>
        <p:nvGrpSpPr>
          <p:cNvPr id="13769" name="unit-31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7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8" name="A. easi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colder</a:t>
              </a:r>
            </a:p>
          </p:txBody>
        </p:sp>
      </p:grpSp>
      <p:grpSp>
        <p:nvGrpSpPr>
          <p:cNvPr id="13772" name="unit-31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7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1" name="B. eas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cold</a:t>
              </a:r>
            </a:p>
          </p:txBody>
        </p:sp>
      </p:grpSp>
      <p:grpSp>
        <p:nvGrpSpPr>
          <p:cNvPr id="13775" name="unit-31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7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4" name="C. the easi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coldest</a:t>
              </a:r>
            </a:p>
          </p:txBody>
        </p:sp>
      </p:grpSp>
      <p:grpSp>
        <p:nvGrpSpPr>
          <p:cNvPr id="1377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7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7" name="5. Her English is ___ than mine. (goo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exercise is ___ than the last one. (bad)</a:t>
              </a:r>
            </a:p>
          </p:txBody>
        </p:sp>
      </p:grpSp>
      <p:grpSp>
        <p:nvGrpSpPr>
          <p:cNvPr id="13781" name="unit-31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0" name="A. g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bad</a:t>
              </a:r>
            </a:p>
          </p:txBody>
        </p:sp>
      </p:grpSp>
      <p:grpSp>
        <p:nvGrpSpPr>
          <p:cNvPr id="13784" name="unit-31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3" name="B. bet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worse</a:t>
              </a:r>
            </a:p>
          </p:txBody>
        </p:sp>
      </p:grpSp>
      <p:grpSp>
        <p:nvGrpSpPr>
          <p:cNvPr id="13787" name="unit-31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6" name="C. the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worst</a:t>
              </a:r>
            </a:p>
          </p:txBody>
        </p:sp>
      </p:grpSp>
      <p:sp>
        <p:nvSpPr>
          <p:cNvPr id="1378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9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78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0" name="A1 GRAMMAR  •  UNIT 31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31  •  REVEAL</a:t>
              </a:r>
            </a:p>
          </p:txBody>
        </p:sp>
      </p:grpSp>
      <p:grpSp>
        <p:nvGrpSpPr>
          <p:cNvPr id="1379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79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3" name="18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9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379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8" name="UNIT 3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EXPLANATION</a:t>
              </a:r>
            </a:p>
          </p:txBody>
        </p:sp>
      </p:grpSp>
      <p:grpSp>
        <p:nvGrpSpPr>
          <p:cNvPr id="1380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380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1" name="Superlative adjectiv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Superlative adjectives</a:t>
              </a:r>
            </a:p>
          </p:txBody>
        </p:sp>
      </p:grpSp>
      <p:sp>
        <p:nvSpPr>
          <p:cNvPr id="1380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0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380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3809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380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8" name="Use the superlative to compare one person or thing with a whole group. Use the + adjective-est for short adjectives. Some forms are irregular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superlative to compare one person or thing with a whole group. Use the + adjective-est for short adjectives. Some forms are irregular.</a:t>
              </a:r>
            </a:p>
          </p:txBody>
        </p:sp>
      </p:grpSp>
      <p:grpSp>
        <p:nvGrpSpPr>
          <p:cNvPr id="1381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381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381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381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4" name="Use the before every superlative adjective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before every superlative adjective.</a:t>
              </a:r>
            </a:p>
          </p:txBody>
        </p:sp>
      </p:grpSp>
      <p:sp>
        <p:nvSpPr>
          <p:cNvPr id="1381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1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381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382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382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1" name="the + short adjective + -est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+ short adjective + -est</a:t>
              </a:r>
            </a:p>
          </p:txBody>
        </p:sp>
      </p:grpSp>
      <p:grpSp>
        <p:nvGrpSpPr>
          <p:cNvPr id="1382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382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382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2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382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383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383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1" name="1.  Mount Everest is the highest mountain.…"/>
            <p:cNvSpPr txBox="1"/>
            <p:nvPr/>
          </p:nvSpPr>
          <p:spPr>
            <a:xfrm>
              <a:off x="45719" y="0"/>
              <a:ext cx="3051812" cy="1991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Mount Everest is the highest mountain.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This is the easiest question.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good → the best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It is the longest river here.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That was the worst day.</a:t>
              </a:r>
            </a:p>
          </p:txBody>
        </p:sp>
      </p:grpSp>
      <p:sp>
        <p:nvSpPr>
          <p:cNvPr id="1383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3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383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5" name="A1 GRAMMAR  •  UNIT 32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32  •  EXPLANATION</a:t>
              </a:r>
            </a:p>
          </p:txBody>
        </p:sp>
      </p:grpSp>
      <p:grpSp>
        <p:nvGrpSpPr>
          <p:cNvPr id="1383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83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8" name="19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4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84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3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384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84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6" name="Superlat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Superlative adjectives: choose the answer</a:t>
              </a:r>
            </a:p>
          </p:txBody>
        </p:sp>
      </p:grpSp>
      <p:grpSp>
        <p:nvGrpSpPr>
          <p:cNvPr id="1385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84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385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5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8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3" name="1. Leo is ___ student in the class. (t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Ben is ___ boy in the team. (young)</a:t>
              </a:r>
            </a:p>
          </p:txBody>
        </p:sp>
      </p:grpSp>
      <p:grpSp>
        <p:nvGrpSpPr>
          <p:cNvPr id="13857" name="unit-3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8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6" name="A. the tall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youngest</a:t>
              </a:r>
            </a:p>
          </p:txBody>
        </p:sp>
      </p:grpSp>
      <p:grpSp>
        <p:nvGrpSpPr>
          <p:cNvPr id="13860" name="unit-3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8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9" name="B. t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young</a:t>
              </a:r>
            </a:p>
          </p:txBody>
        </p:sp>
      </p:grpSp>
      <p:grpSp>
        <p:nvGrpSpPr>
          <p:cNvPr id="13863" name="unit-3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2" name="C. t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younger</a:t>
              </a:r>
            </a:p>
          </p:txBody>
        </p:sp>
      </p:grpSp>
      <p:grpSp>
        <p:nvGrpSpPr>
          <p:cNvPr id="1386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8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5" name="2. July is ___ month here. (h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August is ___ month here. (dry)</a:t>
              </a:r>
            </a:p>
          </p:txBody>
        </p:sp>
      </p:grpSp>
      <p:grpSp>
        <p:nvGrpSpPr>
          <p:cNvPr id="13869" name="unit-3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8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8" name="A. h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dry</a:t>
              </a:r>
            </a:p>
          </p:txBody>
        </p:sp>
      </p:grpSp>
      <p:grpSp>
        <p:nvGrpSpPr>
          <p:cNvPr id="13872" name="unit-3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8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1" name="B. the hott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driest</a:t>
              </a:r>
            </a:p>
          </p:txBody>
        </p:sp>
      </p:grpSp>
      <p:grpSp>
        <p:nvGrpSpPr>
          <p:cNvPr id="13875" name="unit-3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8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4" name="C.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drier</a:t>
              </a:r>
            </a:p>
          </p:txBody>
        </p:sp>
      </p:grpSp>
      <p:grpSp>
        <p:nvGrpSpPr>
          <p:cNvPr id="1387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8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7" name="3. This is ___ café in town. (sm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is ___ building in the city. (old)</a:t>
              </a:r>
            </a:p>
          </p:txBody>
        </p:sp>
      </p:grpSp>
      <p:grpSp>
        <p:nvGrpSpPr>
          <p:cNvPr id="13881" name="unit-3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8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0" name="A. sm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old</a:t>
              </a:r>
            </a:p>
          </p:txBody>
        </p:sp>
      </p:grpSp>
      <p:grpSp>
        <p:nvGrpSpPr>
          <p:cNvPr id="13884" name="unit-3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8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3" name="B. sm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older</a:t>
              </a:r>
            </a:p>
          </p:txBody>
        </p:sp>
      </p:grpSp>
      <p:grpSp>
        <p:nvGrpSpPr>
          <p:cNvPr id="13887" name="unit-3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8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6" name="C. the small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oldest</a:t>
              </a:r>
            </a:p>
          </p:txBody>
        </p:sp>
      </p:grpSp>
      <p:grpSp>
        <p:nvGrpSpPr>
          <p:cNvPr id="1389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8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9" name="4. She is ___ singer. (goo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is ___ restaurant in town. (good)</a:t>
              </a:r>
            </a:p>
          </p:txBody>
        </p:sp>
      </p:grpSp>
      <p:grpSp>
        <p:nvGrpSpPr>
          <p:cNvPr id="13893" name="unit-3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8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2" name="A. the b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best</a:t>
              </a:r>
            </a:p>
          </p:txBody>
        </p:sp>
      </p:grpSp>
      <p:grpSp>
        <p:nvGrpSpPr>
          <p:cNvPr id="13896" name="unit-3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8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5" name="B. g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good</a:t>
              </a:r>
            </a:p>
          </p:txBody>
        </p:sp>
      </p:grpSp>
      <p:grpSp>
        <p:nvGrpSpPr>
          <p:cNvPr id="13899" name="unit-3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8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8" name="C. b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better</a:t>
              </a:r>
            </a:p>
          </p:txBody>
        </p:sp>
      </p:grpSp>
      <p:grpSp>
        <p:nvGrpSpPr>
          <p:cNvPr id="1390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9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1" name="5. Monday was ___ day. (ba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___ film of the year. (bad)</a:t>
              </a:r>
            </a:p>
          </p:txBody>
        </p:sp>
      </p:grpSp>
      <p:grpSp>
        <p:nvGrpSpPr>
          <p:cNvPr id="13905" name="unit-3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4" name="A. b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bad</a:t>
              </a:r>
            </a:p>
          </p:txBody>
        </p:sp>
      </p:grpSp>
      <p:grpSp>
        <p:nvGrpSpPr>
          <p:cNvPr id="13908" name="unit-3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7" name="B. the wor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worst</a:t>
              </a:r>
            </a:p>
          </p:txBody>
        </p:sp>
      </p:grpSp>
      <p:grpSp>
        <p:nvGrpSpPr>
          <p:cNvPr id="13911" name="unit-3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9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0" name="C. wor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worse</a:t>
              </a:r>
            </a:p>
          </p:txBody>
        </p:sp>
      </p:grpSp>
      <p:sp>
        <p:nvSpPr>
          <p:cNvPr id="1391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1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91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4" name="A1 GRAMMAR  •  UNIT 3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32  •  REVEAL</a:t>
              </a:r>
            </a:p>
          </p:txBody>
        </p:sp>
      </p:grpSp>
      <p:grpSp>
        <p:nvGrpSpPr>
          <p:cNvPr id="1391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91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7" name="19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2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92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2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392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92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5" name="Superlat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Superlative adjectives: choose the answer</a:t>
              </a:r>
            </a:p>
          </p:txBody>
        </p:sp>
      </p:grpSp>
      <p:grpSp>
        <p:nvGrpSpPr>
          <p:cNvPr id="1392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92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93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3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9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2" name="1. Leo is ___ student in the class. (t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Ben is ___ boy in the team. (young)</a:t>
              </a:r>
            </a:p>
          </p:txBody>
        </p:sp>
      </p:grpSp>
      <p:grpSp>
        <p:nvGrpSpPr>
          <p:cNvPr id="13936" name="unit-3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9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5" name="A. the tall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youngest</a:t>
              </a:r>
            </a:p>
          </p:txBody>
        </p:sp>
      </p:grpSp>
      <p:grpSp>
        <p:nvGrpSpPr>
          <p:cNvPr id="13939" name="unit-3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9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8" name="B. t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young</a:t>
              </a:r>
            </a:p>
          </p:txBody>
        </p:sp>
      </p:grpSp>
      <p:grpSp>
        <p:nvGrpSpPr>
          <p:cNvPr id="13942" name="unit-3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9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1" name="C. t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younger</a:t>
              </a:r>
            </a:p>
          </p:txBody>
        </p:sp>
      </p:grpSp>
      <p:grpSp>
        <p:nvGrpSpPr>
          <p:cNvPr id="1394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9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4" name="2. July is ___ month here. (h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August is ___ month here. (dry)</a:t>
              </a:r>
            </a:p>
          </p:txBody>
        </p:sp>
      </p:grpSp>
      <p:grpSp>
        <p:nvGrpSpPr>
          <p:cNvPr id="13948" name="unit-3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7" name="A. h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dry</a:t>
              </a:r>
            </a:p>
          </p:txBody>
        </p:sp>
      </p:grpSp>
      <p:grpSp>
        <p:nvGrpSpPr>
          <p:cNvPr id="13951" name="unit-3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9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0" name="B. the hott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driest</a:t>
              </a:r>
            </a:p>
          </p:txBody>
        </p:sp>
      </p:grpSp>
      <p:grpSp>
        <p:nvGrpSpPr>
          <p:cNvPr id="13954" name="unit-3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9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3" name="C.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drier</a:t>
              </a:r>
            </a:p>
          </p:txBody>
        </p:sp>
      </p:grpSp>
      <p:grpSp>
        <p:nvGrpSpPr>
          <p:cNvPr id="1395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9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6" name="3. This is ___ café in town. (sm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is ___ building in the city. (old)</a:t>
              </a:r>
            </a:p>
          </p:txBody>
        </p:sp>
      </p:grpSp>
      <p:grpSp>
        <p:nvGrpSpPr>
          <p:cNvPr id="13960" name="unit-3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9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9" name="A. sm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old</a:t>
              </a:r>
            </a:p>
          </p:txBody>
        </p:sp>
      </p:grpSp>
      <p:grpSp>
        <p:nvGrpSpPr>
          <p:cNvPr id="13963" name="unit-3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9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2" name="B. sm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older</a:t>
              </a:r>
            </a:p>
          </p:txBody>
        </p:sp>
      </p:grpSp>
      <p:grpSp>
        <p:nvGrpSpPr>
          <p:cNvPr id="13966" name="unit-3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9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5" name="C. the small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oldest</a:t>
              </a:r>
            </a:p>
          </p:txBody>
        </p:sp>
      </p:grpSp>
      <p:grpSp>
        <p:nvGrpSpPr>
          <p:cNvPr id="1396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9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8" name="4. She is ___ singer. (goo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is ___ restaurant in town. (good)</a:t>
              </a:r>
            </a:p>
          </p:txBody>
        </p:sp>
      </p:grpSp>
      <p:grpSp>
        <p:nvGrpSpPr>
          <p:cNvPr id="13972" name="unit-3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9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1" name="A. the b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best</a:t>
              </a:r>
            </a:p>
          </p:txBody>
        </p:sp>
      </p:grpSp>
      <p:grpSp>
        <p:nvGrpSpPr>
          <p:cNvPr id="13975" name="unit-3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9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4" name="B. g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good</a:t>
              </a:r>
            </a:p>
          </p:txBody>
        </p:sp>
      </p:grpSp>
      <p:grpSp>
        <p:nvGrpSpPr>
          <p:cNvPr id="13978" name="unit-3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9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7" name="C. b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better</a:t>
              </a:r>
            </a:p>
          </p:txBody>
        </p:sp>
      </p:grpSp>
      <p:grpSp>
        <p:nvGrpSpPr>
          <p:cNvPr id="1398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9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0" name="5. Monday was ___ day. (ba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___ film of the year. (bad)</a:t>
              </a:r>
            </a:p>
          </p:txBody>
        </p:sp>
      </p:grpSp>
      <p:grpSp>
        <p:nvGrpSpPr>
          <p:cNvPr id="13984" name="unit-3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3" name="A. b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bad</a:t>
              </a:r>
            </a:p>
          </p:txBody>
        </p:sp>
      </p:grpSp>
      <p:grpSp>
        <p:nvGrpSpPr>
          <p:cNvPr id="13987" name="unit-3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6" name="B. the wor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worst</a:t>
              </a:r>
            </a:p>
          </p:txBody>
        </p:sp>
      </p:grpSp>
      <p:grpSp>
        <p:nvGrpSpPr>
          <p:cNvPr id="13990" name="unit-3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9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9" name="C. wor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worse</a:t>
              </a:r>
            </a:p>
          </p:txBody>
        </p:sp>
      </p:grpSp>
      <p:sp>
        <p:nvSpPr>
          <p:cNvPr id="1399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9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399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3" name="A1 GRAMMAR  •  UNIT 3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32  •  REVEAL</a:t>
              </a:r>
            </a:p>
          </p:txBody>
        </p:sp>
      </p:grpSp>
      <p:grpSp>
        <p:nvGrpSpPr>
          <p:cNvPr id="1399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99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6" name="19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0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00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1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00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0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4" name="Superlat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Superlative adjectives: choose the answer</a:t>
              </a:r>
            </a:p>
          </p:txBody>
        </p:sp>
      </p:grpSp>
      <p:grpSp>
        <p:nvGrpSpPr>
          <p:cNvPr id="1400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00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400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1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0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1" name="1. Leo is ___ student in the class. (t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Ben is ___ boy in the team. (young)</a:t>
              </a:r>
            </a:p>
          </p:txBody>
        </p:sp>
      </p:grpSp>
      <p:grpSp>
        <p:nvGrpSpPr>
          <p:cNvPr id="14015" name="unit-3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0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4" name="A. the tall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youngest</a:t>
              </a:r>
            </a:p>
          </p:txBody>
        </p:sp>
      </p:grpSp>
      <p:grpSp>
        <p:nvGrpSpPr>
          <p:cNvPr id="14018" name="unit-3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0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7" name="B. t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young</a:t>
              </a:r>
            </a:p>
          </p:txBody>
        </p:sp>
      </p:grpSp>
      <p:grpSp>
        <p:nvGrpSpPr>
          <p:cNvPr id="14021" name="unit-3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0" name="C. t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younger</a:t>
              </a:r>
            </a:p>
          </p:txBody>
        </p:sp>
      </p:grpSp>
      <p:grpSp>
        <p:nvGrpSpPr>
          <p:cNvPr id="1402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0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3" name="2. July is ___ month here. (h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August is ___ month here. (dry)</a:t>
              </a:r>
            </a:p>
          </p:txBody>
        </p:sp>
      </p:grpSp>
      <p:grpSp>
        <p:nvGrpSpPr>
          <p:cNvPr id="14027" name="unit-3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6" name="A. h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dry</a:t>
              </a:r>
            </a:p>
          </p:txBody>
        </p:sp>
      </p:grpSp>
      <p:grpSp>
        <p:nvGrpSpPr>
          <p:cNvPr id="14030" name="unit-3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0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9" name="B. the hott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driest</a:t>
              </a:r>
            </a:p>
          </p:txBody>
        </p:sp>
      </p:grpSp>
      <p:grpSp>
        <p:nvGrpSpPr>
          <p:cNvPr id="14033" name="unit-3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2" name="C.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drier</a:t>
              </a:r>
            </a:p>
          </p:txBody>
        </p:sp>
      </p:grpSp>
      <p:grpSp>
        <p:nvGrpSpPr>
          <p:cNvPr id="1403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0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5" name="3. This is ___ café in town. (sm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is ___ building in the city. (old)</a:t>
              </a:r>
            </a:p>
          </p:txBody>
        </p:sp>
      </p:grpSp>
      <p:grpSp>
        <p:nvGrpSpPr>
          <p:cNvPr id="14039" name="unit-3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8" name="A. sm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old</a:t>
              </a:r>
            </a:p>
          </p:txBody>
        </p:sp>
      </p:grpSp>
      <p:grpSp>
        <p:nvGrpSpPr>
          <p:cNvPr id="14042" name="unit-3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0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1" name="B. sm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older</a:t>
              </a:r>
            </a:p>
          </p:txBody>
        </p:sp>
      </p:grpSp>
      <p:grpSp>
        <p:nvGrpSpPr>
          <p:cNvPr id="14045" name="unit-3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0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4" name="C. the small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oldest</a:t>
              </a:r>
            </a:p>
          </p:txBody>
        </p:sp>
      </p:grpSp>
      <p:grpSp>
        <p:nvGrpSpPr>
          <p:cNvPr id="1404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0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7" name="4. She is ___ singer. (goo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is ___ restaurant in town. (good)</a:t>
              </a:r>
            </a:p>
          </p:txBody>
        </p:sp>
      </p:grpSp>
      <p:grpSp>
        <p:nvGrpSpPr>
          <p:cNvPr id="14051" name="unit-3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0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0" name="A. the b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best</a:t>
              </a:r>
            </a:p>
          </p:txBody>
        </p:sp>
      </p:grpSp>
      <p:grpSp>
        <p:nvGrpSpPr>
          <p:cNvPr id="14054" name="unit-3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0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3" name="B. g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good</a:t>
              </a:r>
            </a:p>
          </p:txBody>
        </p:sp>
      </p:grpSp>
      <p:grpSp>
        <p:nvGrpSpPr>
          <p:cNvPr id="14057" name="unit-3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0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6" name="C. b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better</a:t>
              </a:r>
            </a:p>
          </p:txBody>
        </p:sp>
      </p:grpSp>
      <p:grpSp>
        <p:nvGrpSpPr>
          <p:cNvPr id="1406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0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9" name="5. Monday was ___ day. (ba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___ film of the year. (bad)</a:t>
              </a:r>
            </a:p>
          </p:txBody>
        </p:sp>
      </p:grpSp>
      <p:grpSp>
        <p:nvGrpSpPr>
          <p:cNvPr id="14063" name="unit-3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2" name="A. b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bad</a:t>
              </a:r>
            </a:p>
          </p:txBody>
        </p:sp>
      </p:grpSp>
      <p:grpSp>
        <p:nvGrpSpPr>
          <p:cNvPr id="14066" name="unit-3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0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5" name="B. the wor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worst</a:t>
              </a:r>
            </a:p>
          </p:txBody>
        </p:sp>
      </p:grpSp>
      <p:grpSp>
        <p:nvGrpSpPr>
          <p:cNvPr id="14069" name="unit-3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0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8" name="C. wor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worse</a:t>
              </a:r>
            </a:p>
          </p:txBody>
        </p:sp>
      </p:grpSp>
      <p:sp>
        <p:nvSpPr>
          <p:cNvPr id="1407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7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407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2" name="A1 GRAMMAR  •  UNIT 3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32  •  REVEAL</a:t>
              </a:r>
            </a:p>
          </p:txBody>
        </p:sp>
      </p:grpSp>
      <p:grpSp>
        <p:nvGrpSpPr>
          <p:cNvPr id="1407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07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5" name="19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8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07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0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08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8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3" name="Superlat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Superlative adjectives: choose the answer</a:t>
              </a:r>
            </a:p>
          </p:txBody>
        </p:sp>
      </p:grpSp>
      <p:grpSp>
        <p:nvGrpSpPr>
          <p:cNvPr id="1408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08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408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9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0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0" name="1. Leo is ___ student in the class. (t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Ben is ___ boy in the team. (young)</a:t>
              </a:r>
            </a:p>
          </p:txBody>
        </p:sp>
      </p:grpSp>
      <p:grpSp>
        <p:nvGrpSpPr>
          <p:cNvPr id="14094" name="unit-3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0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3" name="A. the tall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youngest</a:t>
              </a:r>
            </a:p>
          </p:txBody>
        </p:sp>
      </p:grpSp>
      <p:grpSp>
        <p:nvGrpSpPr>
          <p:cNvPr id="14097" name="unit-3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0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6" name="B. t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young</a:t>
              </a:r>
            </a:p>
          </p:txBody>
        </p:sp>
      </p:grpSp>
      <p:grpSp>
        <p:nvGrpSpPr>
          <p:cNvPr id="14100" name="unit-3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9" name="C. t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younger</a:t>
              </a:r>
            </a:p>
          </p:txBody>
        </p:sp>
      </p:grpSp>
      <p:grpSp>
        <p:nvGrpSpPr>
          <p:cNvPr id="1410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1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2" name="2. July is ___ month here. (h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August is ___ month here. (dry)</a:t>
              </a:r>
            </a:p>
          </p:txBody>
        </p:sp>
      </p:grpSp>
      <p:grpSp>
        <p:nvGrpSpPr>
          <p:cNvPr id="14106" name="unit-3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5" name="A. h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dry</a:t>
              </a:r>
            </a:p>
          </p:txBody>
        </p:sp>
      </p:grpSp>
      <p:grpSp>
        <p:nvGrpSpPr>
          <p:cNvPr id="14109" name="unit-3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1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8" name="B. the hott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driest</a:t>
              </a:r>
            </a:p>
          </p:txBody>
        </p:sp>
      </p:grpSp>
      <p:grpSp>
        <p:nvGrpSpPr>
          <p:cNvPr id="14112" name="unit-3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1" name="C.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drier</a:t>
              </a:r>
            </a:p>
          </p:txBody>
        </p:sp>
      </p:grpSp>
      <p:grpSp>
        <p:nvGrpSpPr>
          <p:cNvPr id="1411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1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4" name="3. This is ___ café in town. (sm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is ___ building in the city. (old)</a:t>
              </a:r>
            </a:p>
          </p:txBody>
        </p:sp>
      </p:grpSp>
      <p:grpSp>
        <p:nvGrpSpPr>
          <p:cNvPr id="14118" name="unit-3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1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7" name="A. sm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old</a:t>
              </a:r>
            </a:p>
          </p:txBody>
        </p:sp>
      </p:grpSp>
      <p:grpSp>
        <p:nvGrpSpPr>
          <p:cNvPr id="14121" name="unit-3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1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0" name="B. sm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older</a:t>
              </a:r>
            </a:p>
          </p:txBody>
        </p:sp>
      </p:grpSp>
      <p:grpSp>
        <p:nvGrpSpPr>
          <p:cNvPr id="14124" name="unit-3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1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3" name="C. the small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oldest</a:t>
              </a:r>
            </a:p>
          </p:txBody>
        </p:sp>
      </p:grpSp>
      <p:grpSp>
        <p:nvGrpSpPr>
          <p:cNvPr id="1412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1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6" name="4. She is ___ singer. (goo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is ___ restaurant in town. (good)</a:t>
              </a:r>
            </a:p>
          </p:txBody>
        </p:sp>
      </p:grpSp>
      <p:grpSp>
        <p:nvGrpSpPr>
          <p:cNvPr id="14130" name="unit-3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1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9" name="A. the b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best</a:t>
              </a:r>
            </a:p>
          </p:txBody>
        </p:sp>
      </p:grpSp>
      <p:grpSp>
        <p:nvGrpSpPr>
          <p:cNvPr id="14133" name="unit-3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1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2" name="B. g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good</a:t>
              </a:r>
            </a:p>
          </p:txBody>
        </p:sp>
      </p:grpSp>
      <p:grpSp>
        <p:nvGrpSpPr>
          <p:cNvPr id="14136" name="unit-3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1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5" name="C. b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better</a:t>
              </a:r>
            </a:p>
          </p:txBody>
        </p:sp>
      </p:grpSp>
      <p:grpSp>
        <p:nvGrpSpPr>
          <p:cNvPr id="1413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1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8" name="5. Monday was ___ day. (ba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___ film of the year. (bad)</a:t>
              </a:r>
            </a:p>
          </p:txBody>
        </p:sp>
      </p:grpSp>
      <p:grpSp>
        <p:nvGrpSpPr>
          <p:cNvPr id="14142" name="unit-3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1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1" name="A. b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bad</a:t>
              </a:r>
            </a:p>
          </p:txBody>
        </p:sp>
      </p:grpSp>
      <p:grpSp>
        <p:nvGrpSpPr>
          <p:cNvPr id="14145" name="unit-3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4" name="B. the wor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worst</a:t>
              </a:r>
            </a:p>
          </p:txBody>
        </p:sp>
      </p:grpSp>
      <p:grpSp>
        <p:nvGrpSpPr>
          <p:cNvPr id="14148" name="unit-3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7" name="C. wor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worse</a:t>
              </a:r>
            </a:p>
          </p:txBody>
        </p:sp>
      </p:grpSp>
      <p:sp>
        <p:nvSpPr>
          <p:cNvPr id="1414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5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415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1" name="A1 GRAMMAR  •  UNIT 3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32  •  REVEAL</a:t>
              </a:r>
            </a:p>
          </p:txBody>
        </p:sp>
      </p:grpSp>
      <p:grpSp>
        <p:nvGrpSpPr>
          <p:cNvPr id="1415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15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4" name="19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6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15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9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16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16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62" name="Superlative adjective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Superlative adjectives: choose the answer</a:t>
              </a:r>
            </a:p>
          </p:txBody>
        </p:sp>
      </p:grpSp>
      <p:grpSp>
        <p:nvGrpSpPr>
          <p:cNvPr id="1416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16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6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16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7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1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69" name="1. Leo is ___ student in the class. (t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Ben is ___ boy in the team. (young)</a:t>
              </a:r>
            </a:p>
          </p:txBody>
        </p:sp>
      </p:grpSp>
      <p:grpSp>
        <p:nvGrpSpPr>
          <p:cNvPr id="14173" name="unit-32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1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2" name="A. the tall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youngest</a:t>
              </a:r>
            </a:p>
          </p:txBody>
        </p:sp>
      </p:grpSp>
      <p:grpSp>
        <p:nvGrpSpPr>
          <p:cNvPr id="14176" name="unit-32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1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5" name="B. t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young</a:t>
              </a:r>
            </a:p>
          </p:txBody>
        </p:sp>
      </p:grpSp>
      <p:grpSp>
        <p:nvGrpSpPr>
          <p:cNvPr id="14179" name="unit-32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1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8" name="C. t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younger</a:t>
              </a:r>
            </a:p>
          </p:txBody>
        </p:sp>
      </p:grpSp>
      <p:grpSp>
        <p:nvGrpSpPr>
          <p:cNvPr id="1418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1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1" name="2. July is ___ month here. (h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August is ___ month here. (dry)</a:t>
              </a:r>
            </a:p>
          </p:txBody>
        </p:sp>
      </p:grpSp>
      <p:grpSp>
        <p:nvGrpSpPr>
          <p:cNvPr id="14185" name="unit-32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4" name="A. h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dry</a:t>
              </a:r>
            </a:p>
          </p:txBody>
        </p:sp>
      </p:grpSp>
      <p:grpSp>
        <p:nvGrpSpPr>
          <p:cNvPr id="14188" name="unit-32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7" name="B. the hott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driest</a:t>
              </a:r>
            </a:p>
          </p:txBody>
        </p:sp>
      </p:grpSp>
      <p:grpSp>
        <p:nvGrpSpPr>
          <p:cNvPr id="14191" name="unit-32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0" name="C. ho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drier</a:t>
              </a:r>
            </a:p>
          </p:txBody>
        </p:sp>
      </p:grpSp>
      <p:grpSp>
        <p:nvGrpSpPr>
          <p:cNvPr id="1419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1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3" name="3. This is ___ café in town. (small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is ___ building in the city. (old)</a:t>
              </a:r>
            </a:p>
          </p:txBody>
        </p:sp>
      </p:grpSp>
      <p:grpSp>
        <p:nvGrpSpPr>
          <p:cNvPr id="14197" name="unit-32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6" name="A. sm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old</a:t>
              </a:r>
            </a:p>
          </p:txBody>
        </p:sp>
      </p:grpSp>
      <p:grpSp>
        <p:nvGrpSpPr>
          <p:cNvPr id="14200" name="unit-32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1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9" name="B. small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older</a:t>
              </a:r>
            </a:p>
          </p:txBody>
        </p:sp>
      </p:grpSp>
      <p:grpSp>
        <p:nvGrpSpPr>
          <p:cNvPr id="14203" name="unit-32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2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2" name="C. the small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oldest</a:t>
              </a:r>
            </a:p>
          </p:txBody>
        </p:sp>
      </p:grpSp>
      <p:grpSp>
        <p:nvGrpSpPr>
          <p:cNvPr id="1420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2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5" name="4. She is ___ singer. (goo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is ___ restaurant in town. (good)</a:t>
              </a:r>
            </a:p>
          </p:txBody>
        </p:sp>
      </p:grpSp>
      <p:grpSp>
        <p:nvGrpSpPr>
          <p:cNvPr id="14209" name="unit-32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2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8" name="A. the b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best</a:t>
              </a:r>
            </a:p>
          </p:txBody>
        </p:sp>
      </p:grpSp>
      <p:grpSp>
        <p:nvGrpSpPr>
          <p:cNvPr id="14212" name="unit-32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2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1" name="B. g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good</a:t>
              </a:r>
            </a:p>
          </p:txBody>
        </p:sp>
      </p:grpSp>
      <p:grpSp>
        <p:nvGrpSpPr>
          <p:cNvPr id="14215" name="unit-32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2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4" name="C. b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better</a:t>
              </a:r>
            </a:p>
          </p:txBody>
        </p:sp>
      </p:grpSp>
      <p:grpSp>
        <p:nvGrpSpPr>
          <p:cNvPr id="1421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2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7" name="5. Monday was ___ day. (bad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___ film of the year. (bad)</a:t>
              </a:r>
            </a:p>
          </p:txBody>
        </p:sp>
      </p:grpSp>
      <p:grpSp>
        <p:nvGrpSpPr>
          <p:cNvPr id="14221" name="unit-32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0" name="A. b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bad</a:t>
              </a:r>
            </a:p>
          </p:txBody>
        </p:sp>
      </p:grpSp>
      <p:grpSp>
        <p:nvGrpSpPr>
          <p:cNvPr id="14224" name="unit-32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3" name="B. the wor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worst</a:t>
              </a:r>
            </a:p>
          </p:txBody>
        </p:sp>
      </p:grpSp>
      <p:grpSp>
        <p:nvGrpSpPr>
          <p:cNvPr id="14227" name="unit-32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6" name="C. wor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worse</a:t>
              </a:r>
            </a:p>
          </p:txBody>
        </p:sp>
      </p:grpSp>
      <p:sp>
        <p:nvSpPr>
          <p:cNvPr id="1422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3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422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0" name="A1 GRAMMAR  •  UNIT 32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32  •  REVEAL</a:t>
              </a:r>
            </a:p>
          </p:txBody>
        </p:sp>
      </p:grpSp>
      <p:grpSp>
        <p:nvGrpSpPr>
          <p:cNvPr id="1423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23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3" name="19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39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4237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8" name="UNIT 3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EXPLANATION</a:t>
              </a:r>
            </a:p>
          </p:txBody>
        </p:sp>
      </p:grpSp>
      <p:grpSp>
        <p:nvGrpSpPr>
          <p:cNvPr id="14242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4240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1" name="Going to: future pla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to: future plans</a:t>
              </a:r>
            </a:p>
          </p:txBody>
        </p:sp>
      </p:grpSp>
      <p:sp>
        <p:nvSpPr>
          <p:cNvPr id="14243" name="explanation-rule-card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46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4244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5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4249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4247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8" name="Use am/is/are going to + base verb for future plans and intentions, and for predictions based on present evidenc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am/is/are going to + base verb for future plans and intentions, and for predictions based on present evidence.</a:t>
              </a:r>
            </a:p>
          </p:txBody>
        </p:sp>
      </p:grpSp>
      <p:grpSp>
        <p:nvGrpSpPr>
          <p:cNvPr id="14252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4250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1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4255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4253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4" name="Going to expresses a future plan or intention.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 expresses a future plan or intention.</a:t>
              </a:r>
            </a:p>
          </p:txBody>
        </p:sp>
      </p:grpSp>
      <p:sp>
        <p:nvSpPr>
          <p:cNvPr id="14256" name="explanation-pattern-card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59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4257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8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4262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4260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1" name="am / is / are + going to + base verb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am / is / are + going to + base verb</a:t>
              </a:r>
            </a:p>
          </p:txBody>
        </p:sp>
      </p:grpSp>
      <p:grpSp>
        <p:nvGrpSpPr>
          <p:cNvPr id="14265" name="Group"/>
          <p:cNvGrpSpPr/>
          <p:nvPr/>
        </p:nvGrpSpPr>
        <p:grpSpPr>
          <a:xfrm>
            <a:off x="5295900" y="4762499"/>
            <a:ext cx="2238375" cy="819151"/>
            <a:chOff x="0" y="0"/>
            <a:chExt cx="2238375" cy="819150"/>
          </a:xfrm>
        </p:grpSpPr>
        <p:sp>
          <p:nvSpPr>
            <p:cNvPr id="14263" name="Rectangle"/>
            <p:cNvSpPr/>
            <p:nvPr/>
          </p:nvSpPr>
          <p:spPr>
            <a:xfrm>
              <a:off x="0" y="0"/>
              <a:ext cx="2238375" cy="8191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4" name="Say the pattern aloud, then make one sentence about yourself."/>
            <p:cNvSpPr txBox="1"/>
            <p:nvPr/>
          </p:nvSpPr>
          <p:spPr>
            <a:xfrm>
              <a:off x="45719" y="0"/>
              <a:ext cx="2146937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Say the pattern aloud, then make one sentence about yourself.</a:t>
              </a:r>
            </a:p>
          </p:txBody>
        </p:sp>
      </p:grpSp>
      <p:sp>
        <p:nvSpPr>
          <p:cNvPr id="14266" name="explanation-examples-card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69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4267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8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4272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4270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1" name="1.  I’m going to study tonight.…"/>
            <p:cNvSpPr txBox="1"/>
            <p:nvPr/>
          </p:nvSpPr>
          <p:spPr>
            <a:xfrm>
              <a:off x="45719" y="0"/>
              <a:ext cx="3051812" cy="180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I’m going to study tonight.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They are going to travel.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Look at the clouds. It’s going to rain.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I’m going to study tonight.</a:t>
              </a:r>
            </a:p>
            <a:p>
              <a:pPr/>
              <a:endParaRPr sz="13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3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Are they going to travel in August?</a:t>
              </a:r>
            </a:p>
          </p:txBody>
        </p:sp>
      </p:grpSp>
      <p:sp>
        <p:nvSpPr>
          <p:cNvPr id="1427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76" name="Group"/>
          <p:cNvGrpSpPr/>
          <p:nvPr/>
        </p:nvGrpSpPr>
        <p:grpSpPr>
          <a:xfrm>
            <a:off x="609600" y="6477000"/>
            <a:ext cx="4762500" cy="177432"/>
            <a:chOff x="0" y="0"/>
            <a:chExt cx="4762500" cy="177431"/>
          </a:xfrm>
        </p:grpSpPr>
        <p:sp>
          <p:nvSpPr>
            <p:cNvPr id="14274" name="Rectangle"/>
            <p:cNvSpPr/>
            <p:nvPr/>
          </p:nvSpPr>
          <p:spPr>
            <a:xfrm>
              <a:off x="0" y="0"/>
              <a:ext cx="47625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5" name="A1 GRAMMAR  •  UNIT 33  •  EXPLANATION"/>
            <p:cNvSpPr txBox="1"/>
            <p:nvPr/>
          </p:nvSpPr>
          <p:spPr>
            <a:xfrm>
              <a:off x="45719" y="0"/>
              <a:ext cx="46710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33  •  EXPLANATION</a:t>
              </a:r>
            </a:p>
          </p:txBody>
        </p:sp>
      </p:grpSp>
      <p:grpSp>
        <p:nvGrpSpPr>
          <p:cNvPr id="1427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27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8" name="19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1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84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28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83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287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285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86" name="Going to: future pla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to: future plans: choose the answer</a:t>
              </a:r>
            </a:p>
          </p:txBody>
        </p:sp>
      </p:grpSp>
      <p:grpSp>
        <p:nvGrpSpPr>
          <p:cNvPr id="14290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288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89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4291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94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2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3" name="1. She ___ visit R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start a new course.</a:t>
              </a:r>
            </a:p>
          </p:txBody>
        </p:sp>
      </p:grpSp>
      <p:grpSp>
        <p:nvGrpSpPr>
          <p:cNvPr id="14297" name="unit-3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2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6" name="A. is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going to</a:t>
              </a:r>
            </a:p>
          </p:txBody>
        </p:sp>
      </p:grpSp>
      <p:grpSp>
        <p:nvGrpSpPr>
          <p:cNvPr id="14300" name="unit-3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2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9" name="B. is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go to</a:t>
              </a:r>
            </a:p>
          </p:txBody>
        </p:sp>
      </p:grpSp>
      <p:grpSp>
        <p:nvGrpSpPr>
          <p:cNvPr id="14303" name="unit-3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2" name="C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going to</a:t>
              </a:r>
            </a:p>
          </p:txBody>
        </p:sp>
      </p:grpSp>
      <p:grpSp>
        <p:nvGrpSpPr>
          <p:cNvPr id="14306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3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5" name="2. We ___ cook dinn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travel by train.</a:t>
              </a:r>
            </a:p>
          </p:txBody>
        </p:sp>
      </p:grpSp>
      <p:grpSp>
        <p:nvGrpSpPr>
          <p:cNvPr id="14309" name="unit-3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3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8" name="A. are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go to</a:t>
              </a:r>
            </a:p>
          </p:txBody>
        </p:sp>
      </p:grpSp>
      <p:grpSp>
        <p:nvGrpSpPr>
          <p:cNvPr id="14312" name="unit-3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3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1" name="B. are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going to</a:t>
              </a:r>
            </a:p>
          </p:txBody>
        </p:sp>
      </p:grpSp>
      <p:grpSp>
        <p:nvGrpSpPr>
          <p:cNvPr id="14315" name="unit-3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3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4" name="C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going to</a:t>
              </a:r>
            </a:p>
          </p:txBody>
        </p:sp>
      </p:grpSp>
      <p:grpSp>
        <p:nvGrpSpPr>
          <p:cNvPr id="14318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3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7" name="3. I ___ buy a new ph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make a cake tonight.</a:t>
              </a:r>
            </a:p>
          </p:txBody>
        </p:sp>
      </p:grpSp>
      <p:grpSp>
        <p:nvGrpSpPr>
          <p:cNvPr id="14321" name="unit-3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3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0" name="A. am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go to</a:t>
              </a:r>
            </a:p>
          </p:txBody>
        </p:sp>
      </p:grpSp>
      <p:grpSp>
        <p:nvGrpSpPr>
          <p:cNvPr id="14324" name="unit-3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3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3" name="B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going to</a:t>
              </a:r>
            </a:p>
          </p:txBody>
        </p:sp>
      </p:grpSp>
      <p:grpSp>
        <p:nvGrpSpPr>
          <p:cNvPr id="14327" name="unit-3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3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6" name="C. am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going to</a:t>
              </a:r>
            </a:p>
          </p:txBody>
        </p:sp>
      </p:grpSp>
      <p:grpSp>
        <p:nvGrpSpPr>
          <p:cNvPr id="14330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3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9" name="4. ___ he play footbal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she study this evening?</a:t>
              </a:r>
            </a:p>
          </p:txBody>
        </p:sp>
      </p:grpSp>
      <p:grpSp>
        <p:nvGrpSpPr>
          <p:cNvPr id="14333" name="unit-3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3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2" name="A. Is …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… going to</a:t>
              </a:r>
            </a:p>
          </p:txBody>
        </p:sp>
      </p:grpSp>
      <p:grpSp>
        <p:nvGrpSpPr>
          <p:cNvPr id="14336" name="unit-3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3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5" name="B. Is …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… go to</a:t>
              </a:r>
            </a:p>
          </p:txBody>
        </p:sp>
      </p:grpSp>
      <p:grpSp>
        <p:nvGrpSpPr>
          <p:cNvPr id="14339" name="unit-3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3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8" name="C. …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… going to</a:t>
              </a:r>
            </a:p>
          </p:txBody>
        </p:sp>
      </p:grpSp>
      <p:grpSp>
        <p:nvGrpSpPr>
          <p:cNvPr id="14342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3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1" name="5. They ___ stay home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go out tonight. (not)</a:t>
              </a:r>
            </a:p>
          </p:txBody>
        </p:sp>
      </p:grpSp>
      <p:grpSp>
        <p:nvGrpSpPr>
          <p:cNvPr id="14345" name="unit-3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4" name="A. aren’t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aren’t go to</a:t>
              </a:r>
            </a:p>
          </p:txBody>
        </p:sp>
      </p:grpSp>
      <p:grpSp>
        <p:nvGrpSpPr>
          <p:cNvPr id="14348" name="unit-3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7" name="B. aren’t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 going to</a:t>
              </a:r>
            </a:p>
          </p:txBody>
        </p:sp>
      </p:grpSp>
      <p:grpSp>
        <p:nvGrpSpPr>
          <p:cNvPr id="14351" name="unit-3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3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0" name="C. don’t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going to</a:t>
              </a:r>
            </a:p>
          </p:txBody>
        </p:sp>
      </p:grpSp>
      <p:sp>
        <p:nvSpPr>
          <p:cNvPr id="14352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55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4353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4" name="A1 GRAMMAR  •  UNIT 3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33  •  REVEAL</a:t>
              </a:r>
            </a:p>
          </p:txBody>
        </p:sp>
      </p:grpSp>
      <p:grpSp>
        <p:nvGrpSpPr>
          <p:cNvPr id="14358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356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7" name="19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0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63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361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62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366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364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65" name="Going to: future pla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to: future plans: choose the answer</a:t>
              </a:r>
            </a:p>
          </p:txBody>
        </p:sp>
      </p:grpSp>
      <p:grpSp>
        <p:nvGrpSpPr>
          <p:cNvPr id="14369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367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68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4370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73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3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2" name="1. She ___ visit R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start a new course.</a:t>
              </a:r>
            </a:p>
          </p:txBody>
        </p:sp>
      </p:grpSp>
      <p:grpSp>
        <p:nvGrpSpPr>
          <p:cNvPr id="14376" name="unit-3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3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5" name="A. is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going to</a:t>
              </a:r>
            </a:p>
          </p:txBody>
        </p:sp>
      </p:grpSp>
      <p:grpSp>
        <p:nvGrpSpPr>
          <p:cNvPr id="14379" name="unit-3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3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8" name="B. is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go to</a:t>
              </a:r>
            </a:p>
          </p:txBody>
        </p:sp>
      </p:grpSp>
      <p:grpSp>
        <p:nvGrpSpPr>
          <p:cNvPr id="14382" name="unit-3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3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1" name="C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going to</a:t>
              </a:r>
            </a:p>
          </p:txBody>
        </p:sp>
      </p:grpSp>
      <p:grpSp>
        <p:nvGrpSpPr>
          <p:cNvPr id="14385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3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4" name="2. We ___ cook dinn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travel by train.</a:t>
              </a:r>
            </a:p>
          </p:txBody>
        </p:sp>
      </p:grpSp>
      <p:grpSp>
        <p:nvGrpSpPr>
          <p:cNvPr id="14388" name="unit-3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7" name="A. are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go to</a:t>
              </a:r>
            </a:p>
          </p:txBody>
        </p:sp>
      </p:grpSp>
      <p:grpSp>
        <p:nvGrpSpPr>
          <p:cNvPr id="14391" name="unit-3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3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0" name="B. are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going to</a:t>
              </a:r>
            </a:p>
          </p:txBody>
        </p:sp>
      </p:grpSp>
      <p:grpSp>
        <p:nvGrpSpPr>
          <p:cNvPr id="14394" name="unit-3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3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3" name="C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going to</a:t>
              </a:r>
            </a:p>
          </p:txBody>
        </p:sp>
      </p:grpSp>
      <p:grpSp>
        <p:nvGrpSpPr>
          <p:cNvPr id="14397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3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6" name="3. I ___ buy a new ph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make a cake tonight.</a:t>
              </a:r>
            </a:p>
          </p:txBody>
        </p:sp>
      </p:grpSp>
      <p:grpSp>
        <p:nvGrpSpPr>
          <p:cNvPr id="14400" name="unit-3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3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9" name="A. am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go to</a:t>
              </a:r>
            </a:p>
          </p:txBody>
        </p:sp>
      </p:grpSp>
      <p:grpSp>
        <p:nvGrpSpPr>
          <p:cNvPr id="14403" name="unit-3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4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2" name="B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going to</a:t>
              </a:r>
            </a:p>
          </p:txBody>
        </p:sp>
      </p:grpSp>
      <p:grpSp>
        <p:nvGrpSpPr>
          <p:cNvPr id="14406" name="unit-3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5" name="C. am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going to</a:t>
              </a:r>
            </a:p>
          </p:txBody>
        </p:sp>
      </p:grpSp>
      <p:grpSp>
        <p:nvGrpSpPr>
          <p:cNvPr id="14409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4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8" name="4. ___ he play footbal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she study this evening?</a:t>
              </a:r>
            </a:p>
          </p:txBody>
        </p:sp>
      </p:grpSp>
      <p:grpSp>
        <p:nvGrpSpPr>
          <p:cNvPr id="14412" name="unit-3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4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1" name="A. Is …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… going to</a:t>
              </a:r>
            </a:p>
          </p:txBody>
        </p:sp>
      </p:grpSp>
      <p:grpSp>
        <p:nvGrpSpPr>
          <p:cNvPr id="14415" name="unit-3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4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4" name="B. Is …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… go to</a:t>
              </a:r>
            </a:p>
          </p:txBody>
        </p:sp>
      </p:grpSp>
      <p:grpSp>
        <p:nvGrpSpPr>
          <p:cNvPr id="14418" name="unit-3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4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7" name="C. …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… going to</a:t>
              </a:r>
            </a:p>
          </p:txBody>
        </p:sp>
      </p:grpSp>
      <p:grpSp>
        <p:nvGrpSpPr>
          <p:cNvPr id="14421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4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0" name="5. They ___ stay home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go out tonight. (not)</a:t>
              </a:r>
            </a:p>
          </p:txBody>
        </p:sp>
      </p:grpSp>
      <p:grpSp>
        <p:nvGrpSpPr>
          <p:cNvPr id="14424" name="unit-3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3" name="A. aren’t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aren’t go to</a:t>
              </a:r>
            </a:p>
          </p:txBody>
        </p:sp>
      </p:grpSp>
      <p:grpSp>
        <p:nvGrpSpPr>
          <p:cNvPr id="14427" name="unit-3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6" name="B. aren’t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 going to</a:t>
              </a:r>
            </a:p>
          </p:txBody>
        </p:sp>
      </p:grpSp>
      <p:grpSp>
        <p:nvGrpSpPr>
          <p:cNvPr id="14430" name="unit-3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4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9" name="C. don’t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going to</a:t>
              </a:r>
            </a:p>
          </p:txBody>
        </p:sp>
      </p:grpSp>
      <p:sp>
        <p:nvSpPr>
          <p:cNvPr id="1443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34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4432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33" name="A1 GRAMMAR  •  UNIT 3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33  •  REVEAL</a:t>
              </a:r>
            </a:p>
          </p:txBody>
        </p:sp>
      </p:grpSp>
      <p:grpSp>
        <p:nvGrpSpPr>
          <p:cNvPr id="1443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43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36" name="19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4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44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1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44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44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4" name="Going to: future pla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to: future plans: choose the answer</a:t>
              </a:r>
            </a:p>
          </p:txBody>
        </p:sp>
      </p:grpSp>
      <p:grpSp>
        <p:nvGrpSpPr>
          <p:cNvPr id="1444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44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7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444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5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4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1" name="1. She ___ visit R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start a new course.</a:t>
              </a:r>
            </a:p>
          </p:txBody>
        </p:sp>
      </p:grpSp>
      <p:grpSp>
        <p:nvGrpSpPr>
          <p:cNvPr id="14455" name="unit-3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4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4" name="A. is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going to</a:t>
              </a:r>
            </a:p>
          </p:txBody>
        </p:sp>
      </p:grpSp>
      <p:grpSp>
        <p:nvGrpSpPr>
          <p:cNvPr id="14458" name="unit-3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4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7" name="B. is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go to</a:t>
              </a:r>
            </a:p>
          </p:txBody>
        </p:sp>
      </p:grpSp>
      <p:grpSp>
        <p:nvGrpSpPr>
          <p:cNvPr id="14461" name="unit-3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0" name="C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going to</a:t>
              </a:r>
            </a:p>
          </p:txBody>
        </p:sp>
      </p:grpSp>
      <p:grpSp>
        <p:nvGrpSpPr>
          <p:cNvPr id="1446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4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3" name="2. We ___ cook dinn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travel by train.</a:t>
              </a:r>
            </a:p>
          </p:txBody>
        </p:sp>
      </p:grpSp>
      <p:grpSp>
        <p:nvGrpSpPr>
          <p:cNvPr id="14467" name="unit-3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6" name="A. are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go to</a:t>
              </a:r>
            </a:p>
          </p:txBody>
        </p:sp>
      </p:grpSp>
      <p:grpSp>
        <p:nvGrpSpPr>
          <p:cNvPr id="14470" name="unit-3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4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9" name="B. are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going to</a:t>
              </a:r>
            </a:p>
          </p:txBody>
        </p:sp>
      </p:grpSp>
      <p:grpSp>
        <p:nvGrpSpPr>
          <p:cNvPr id="14473" name="unit-3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2" name="C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going to</a:t>
              </a:r>
            </a:p>
          </p:txBody>
        </p:sp>
      </p:grpSp>
      <p:grpSp>
        <p:nvGrpSpPr>
          <p:cNvPr id="1447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4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5" name="3. I ___ buy a new ph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make a cake tonight.</a:t>
              </a:r>
            </a:p>
          </p:txBody>
        </p:sp>
      </p:grpSp>
      <p:grpSp>
        <p:nvGrpSpPr>
          <p:cNvPr id="14479" name="unit-3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8" name="A. am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go to</a:t>
              </a:r>
            </a:p>
          </p:txBody>
        </p:sp>
      </p:grpSp>
      <p:grpSp>
        <p:nvGrpSpPr>
          <p:cNvPr id="14482" name="unit-3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4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1" name="B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going to</a:t>
              </a:r>
            </a:p>
          </p:txBody>
        </p:sp>
      </p:grpSp>
      <p:grpSp>
        <p:nvGrpSpPr>
          <p:cNvPr id="14485" name="unit-3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4" name="C. am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going to</a:t>
              </a:r>
            </a:p>
          </p:txBody>
        </p:sp>
      </p:grpSp>
      <p:grpSp>
        <p:nvGrpSpPr>
          <p:cNvPr id="1448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4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7" name="4. ___ he play footbal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she study this evening?</a:t>
              </a:r>
            </a:p>
          </p:txBody>
        </p:sp>
      </p:grpSp>
      <p:grpSp>
        <p:nvGrpSpPr>
          <p:cNvPr id="14491" name="unit-3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4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0" name="A. Is …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… going to</a:t>
              </a:r>
            </a:p>
          </p:txBody>
        </p:sp>
      </p:grpSp>
      <p:grpSp>
        <p:nvGrpSpPr>
          <p:cNvPr id="14494" name="unit-3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4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3" name="B. Is …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… go to</a:t>
              </a:r>
            </a:p>
          </p:txBody>
        </p:sp>
      </p:grpSp>
      <p:grpSp>
        <p:nvGrpSpPr>
          <p:cNvPr id="14497" name="unit-3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4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6" name="C. …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… going to</a:t>
              </a:r>
            </a:p>
          </p:txBody>
        </p:sp>
      </p:grpSp>
      <p:grpSp>
        <p:nvGrpSpPr>
          <p:cNvPr id="1450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4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9" name="5. They ___ stay home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go out tonight. (not)</a:t>
              </a:r>
            </a:p>
          </p:txBody>
        </p:sp>
      </p:grpSp>
      <p:grpSp>
        <p:nvGrpSpPr>
          <p:cNvPr id="14503" name="unit-3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2" name="A. aren’t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aren’t go to</a:t>
              </a:r>
            </a:p>
          </p:txBody>
        </p:sp>
      </p:grpSp>
      <p:grpSp>
        <p:nvGrpSpPr>
          <p:cNvPr id="14506" name="unit-3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5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5" name="B. aren’t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 going to</a:t>
              </a:r>
            </a:p>
          </p:txBody>
        </p:sp>
      </p:grpSp>
      <p:grpSp>
        <p:nvGrpSpPr>
          <p:cNvPr id="14509" name="unit-3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5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8" name="C. don’t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going to</a:t>
              </a:r>
            </a:p>
          </p:txBody>
        </p:sp>
      </p:grpSp>
      <p:sp>
        <p:nvSpPr>
          <p:cNvPr id="1451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13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4511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2" name="A1 GRAMMAR  •  UNIT 3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33  •  REVEAL</a:t>
              </a:r>
            </a:p>
          </p:txBody>
        </p:sp>
      </p:grpSp>
      <p:grpSp>
        <p:nvGrpSpPr>
          <p:cNvPr id="1451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51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5" name="19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2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51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0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52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52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3" name="Going to: future pla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to: future plans: choose the answer</a:t>
              </a:r>
            </a:p>
          </p:txBody>
        </p:sp>
      </p:grpSp>
      <p:grpSp>
        <p:nvGrpSpPr>
          <p:cNvPr id="1452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52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6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452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3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5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0" name="1. She ___ visit R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start a new course.</a:t>
              </a:r>
            </a:p>
          </p:txBody>
        </p:sp>
      </p:grpSp>
      <p:grpSp>
        <p:nvGrpSpPr>
          <p:cNvPr id="14534" name="unit-3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5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3" name="A. is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going to</a:t>
              </a:r>
            </a:p>
          </p:txBody>
        </p:sp>
      </p:grpSp>
      <p:grpSp>
        <p:nvGrpSpPr>
          <p:cNvPr id="14537" name="unit-3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5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6" name="B. is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go to</a:t>
              </a:r>
            </a:p>
          </p:txBody>
        </p:sp>
      </p:grpSp>
      <p:grpSp>
        <p:nvGrpSpPr>
          <p:cNvPr id="14540" name="unit-3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9" name="C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going to</a:t>
              </a:r>
            </a:p>
          </p:txBody>
        </p:sp>
      </p:grpSp>
      <p:grpSp>
        <p:nvGrpSpPr>
          <p:cNvPr id="1454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5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2" name="2. We ___ cook dinn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travel by train.</a:t>
              </a:r>
            </a:p>
          </p:txBody>
        </p:sp>
      </p:grpSp>
      <p:grpSp>
        <p:nvGrpSpPr>
          <p:cNvPr id="14546" name="unit-3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5" name="A. are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go to</a:t>
              </a:r>
            </a:p>
          </p:txBody>
        </p:sp>
      </p:grpSp>
      <p:grpSp>
        <p:nvGrpSpPr>
          <p:cNvPr id="14549" name="unit-3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5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8" name="B. are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going to</a:t>
              </a:r>
            </a:p>
          </p:txBody>
        </p:sp>
      </p:grpSp>
      <p:grpSp>
        <p:nvGrpSpPr>
          <p:cNvPr id="14552" name="unit-3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1" name="C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going to</a:t>
              </a:r>
            </a:p>
          </p:txBody>
        </p:sp>
      </p:grpSp>
      <p:grpSp>
        <p:nvGrpSpPr>
          <p:cNvPr id="1455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5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4" name="3. I ___ buy a new ph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make a cake tonight.</a:t>
              </a:r>
            </a:p>
          </p:txBody>
        </p:sp>
      </p:grpSp>
      <p:grpSp>
        <p:nvGrpSpPr>
          <p:cNvPr id="14558" name="unit-3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5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7" name="A. am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go to</a:t>
              </a:r>
            </a:p>
          </p:txBody>
        </p:sp>
      </p:grpSp>
      <p:grpSp>
        <p:nvGrpSpPr>
          <p:cNvPr id="14561" name="unit-3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5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0" name="B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going to</a:t>
              </a:r>
            </a:p>
          </p:txBody>
        </p:sp>
      </p:grpSp>
      <p:grpSp>
        <p:nvGrpSpPr>
          <p:cNvPr id="14564" name="unit-3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5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3" name="C. am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going to</a:t>
              </a:r>
            </a:p>
          </p:txBody>
        </p:sp>
      </p:grpSp>
      <p:grpSp>
        <p:nvGrpSpPr>
          <p:cNvPr id="1456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5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6" name="4. ___ he play footbal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she study this evening?</a:t>
              </a:r>
            </a:p>
          </p:txBody>
        </p:sp>
      </p:grpSp>
      <p:grpSp>
        <p:nvGrpSpPr>
          <p:cNvPr id="14570" name="unit-3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5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9" name="A. Is …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… going to</a:t>
              </a:r>
            </a:p>
          </p:txBody>
        </p:sp>
      </p:grpSp>
      <p:grpSp>
        <p:nvGrpSpPr>
          <p:cNvPr id="14573" name="unit-3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5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2" name="B. Is …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… go to</a:t>
              </a:r>
            </a:p>
          </p:txBody>
        </p:sp>
      </p:grpSp>
      <p:grpSp>
        <p:nvGrpSpPr>
          <p:cNvPr id="14576" name="unit-3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5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5" name="C. …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… going to</a:t>
              </a:r>
            </a:p>
          </p:txBody>
        </p:sp>
      </p:grpSp>
      <p:grpSp>
        <p:nvGrpSpPr>
          <p:cNvPr id="1457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5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8" name="5. They ___ stay home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go out tonight. (not)</a:t>
              </a:r>
            </a:p>
          </p:txBody>
        </p:sp>
      </p:grpSp>
      <p:grpSp>
        <p:nvGrpSpPr>
          <p:cNvPr id="14582" name="unit-3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5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1" name="A. aren’t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aren’t go to</a:t>
              </a:r>
            </a:p>
          </p:txBody>
        </p:sp>
      </p:grpSp>
      <p:grpSp>
        <p:nvGrpSpPr>
          <p:cNvPr id="14585" name="unit-3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4" name="B. aren’t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 going to</a:t>
              </a:r>
            </a:p>
          </p:txBody>
        </p:sp>
      </p:grpSp>
      <p:grpSp>
        <p:nvGrpSpPr>
          <p:cNvPr id="14588" name="unit-3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7" name="C. don’t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going to</a:t>
              </a:r>
            </a:p>
          </p:txBody>
        </p:sp>
      </p:grpSp>
      <p:sp>
        <p:nvSpPr>
          <p:cNvPr id="1458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92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4590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1" name="A1 GRAMMAR  •  UNIT 3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33  •  REVEAL</a:t>
              </a:r>
            </a:p>
          </p:txBody>
        </p:sp>
      </p:grpSp>
      <p:grpSp>
        <p:nvGrpSpPr>
          <p:cNvPr id="1459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59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4" name="20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0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59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9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60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60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2" name="Going to: future plans: choose the answer"/>
            <p:cNvSpPr txBox="1"/>
            <p:nvPr/>
          </p:nvSpPr>
          <p:spPr>
            <a:xfrm>
              <a:off x="45719" y="0"/>
              <a:ext cx="924306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to: future plans: choose the answer</a:t>
              </a:r>
            </a:p>
          </p:txBody>
        </p:sp>
      </p:grpSp>
      <p:grpSp>
        <p:nvGrpSpPr>
          <p:cNvPr id="1460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60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5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9B74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60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1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6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9" name="1. She ___ visit R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___ start a new course.</a:t>
              </a:r>
            </a:p>
          </p:txBody>
        </p:sp>
      </p:grpSp>
      <p:grpSp>
        <p:nvGrpSpPr>
          <p:cNvPr id="14613" name="unit-33-question-1-option-1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6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2" name="A. is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going to</a:t>
              </a:r>
            </a:p>
          </p:txBody>
        </p:sp>
      </p:grpSp>
      <p:grpSp>
        <p:nvGrpSpPr>
          <p:cNvPr id="14616" name="unit-33-question-1-option-2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6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5" name="B. is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go to</a:t>
              </a:r>
            </a:p>
          </p:txBody>
        </p:sp>
      </p:grpSp>
      <p:grpSp>
        <p:nvGrpSpPr>
          <p:cNvPr id="14619" name="unit-33-question-1-option-3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6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8" name="C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going to</a:t>
              </a:r>
            </a:p>
          </p:txBody>
        </p:sp>
      </p:grpSp>
      <p:grpSp>
        <p:nvGrpSpPr>
          <p:cNvPr id="1462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6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1" name="2. We ___ cook dinn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travel by train.</a:t>
              </a:r>
            </a:p>
          </p:txBody>
        </p:sp>
      </p:grpSp>
      <p:grpSp>
        <p:nvGrpSpPr>
          <p:cNvPr id="14625" name="unit-33-question-2-option-1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4" name="A. are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go to</a:t>
              </a:r>
            </a:p>
          </p:txBody>
        </p:sp>
      </p:grpSp>
      <p:grpSp>
        <p:nvGrpSpPr>
          <p:cNvPr id="14628" name="unit-33-question-2-option-2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7" name="B. are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going to</a:t>
              </a:r>
            </a:p>
          </p:txBody>
        </p:sp>
      </p:grpSp>
      <p:grpSp>
        <p:nvGrpSpPr>
          <p:cNvPr id="14631" name="unit-33-question-2-option-3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0" name="C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going to</a:t>
              </a:r>
            </a:p>
          </p:txBody>
        </p:sp>
      </p:grpSp>
      <p:grpSp>
        <p:nvGrpSpPr>
          <p:cNvPr id="1463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6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3" name="3. I ___ buy a new ph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make a cake tonight.</a:t>
              </a:r>
            </a:p>
          </p:txBody>
        </p:sp>
      </p:grpSp>
      <p:grpSp>
        <p:nvGrpSpPr>
          <p:cNvPr id="14637" name="unit-33-question-3-option-1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6" name="A. am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go to</a:t>
              </a:r>
            </a:p>
          </p:txBody>
        </p:sp>
      </p:grpSp>
      <p:grpSp>
        <p:nvGrpSpPr>
          <p:cNvPr id="14640" name="unit-33-question-3-option-2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6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9" name="B.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going to</a:t>
              </a:r>
            </a:p>
          </p:txBody>
        </p:sp>
      </p:grpSp>
      <p:grpSp>
        <p:nvGrpSpPr>
          <p:cNvPr id="14643" name="unit-33-question-3-option-3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6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2" name="C. am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going to</a:t>
              </a:r>
            </a:p>
          </p:txBody>
        </p:sp>
      </p:grpSp>
      <p:grpSp>
        <p:nvGrpSpPr>
          <p:cNvPr id="1464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6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5" name="4. ___ he play footbal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she study this evening?</a:t>
              </a:r>
            </a:p>
          </p:txBody>
        </p:sp>
      </p:grpSp>
      <p:grpSp>
        <p:nvGrpSpPr>
          <p:cNvPr id="14649" name="unit-33-question-4-option-1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6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8" name="A. Is …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… going to</a:t>
              </a:r>
            </a:p>
          </p:txBody>
        </p:sp>
      </p:grpSp>
      <p:grpSp>
        <p:nvGrpSpPr>
          <p:cNvPr id="14652" name="unit-33-question-4-option-2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6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1" name="B. Is …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… go to</a:t>
              </a:r>
            </a:p>
          </p:txBody>
        </p:sp>
      </p:grpSp>
      <p:grpSp>
        <p:nvGrpSpPr>
          <p:cNvPr id="14655" name="unit-33-question-4-option-3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6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4" name="C. …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… going to</a:t>
              </a:r>
            </a:p>
          </p:txBody>
        </p:sp>
      </p:grpSp>
      <p:grpSp>
        <p:nvGrpSpPr>
          <p:cNvPr id="1465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6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7" name="5. They ___ stay home. (not)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go out tonight. (not)</a:t>
              </a:r>
            </a:p>
          </p:txBody>
        </p:sp>
      </p:grpSp>
      <p:grpSp>
        <p:nvGrpSpPr>
          <p:cNvPr id="14661" name="unit-33-question-5-option-1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0" name="A. aren’t go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aren’t go to</a:t>
              </a:r>
            </a:p>
          </p:txBody>
        </p:sp>
      </p:grpSp>
      <p:grpSp>
        <p:nvGrpSpPr>
          <p:cNvPr id="14664" name="unit-33-question-5-option-2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5B43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3" name="B. aren’t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aren’t going to</a:t>
              </a:r>
            </a:p>
          </p:txBody>
        </p:sp>
      </p:grpSp>
      <p:grpSp>
        <p:nvGrpSpPr>
          <p:cNvPr id="14667" name="unit-33-question-5-option-3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6DDA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6" name="C. don’t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going to</a:t>
              </a:r>
            </a:p>
          </p:txBody>
        </p:sp>
      </p:grpSp>
      <p:sp>
        <p:nvSpPr>
          <p:cNvPr id="1466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71" name="Group"/>
          <p:cNvGrpSpPr/>
          <p:nvPr/>
        </p:nvGrpSpPr>
        <p:grpSpPr>
          <a:xfrm>
            <a:off x="609600" y="6477000"/>
            <a:ext cx="4191000" cy="177432"/>
            <a:chOff x="0" y="0"/>
            <a:chExt cx="4191000" cy="177431"/>
          </a:xfrm>
        </p:grpSpPr>
        <p:sp>
          <p:nvSpPr>
            <p:cNvPr id="14669" name="Rectangle"/>
            <p:cNvSpPr/>
            <p:nvPr/>
          </p:nvSpPr>
          <p:spPr>
            <a:xfrm>
              <a:off x="0" y="0"/>
              <a:ext cx="4191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70" name="A1 GRAMMAR  •  UNIT 33  •  REVEAL"/>
            <p:cNvSpPr txBox="1"/>
            <p:nvPr/>
          </p:nvSpPr>
          <p:spPr>
            <a:xfrm>
              <a:off x="45719" y="0"/>
              <a:ext cx="4099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A1 GRAMMAR  •  UNIT 33  •  REVEAL</a:t>
              </a:r>
            </a:p>
          </p:txBody>
        </p:sp>
      </p:grpSp>
      <p:grpSp>
        <p:nvGrpSpPr>
          <p:cNvPr id="1467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67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73" name="20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6" name="closing-kicker"/>
          <p:cNvSpPr txBox="1"/>
          <p:nvPr/>
        </p:nvSpPr>
        <p:spPr>
          <a:xfrm>
            <a:off x="560069" y="523875"/>
            <a:ext cx="4861561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defRPr b="1" sz="1100">
                <a:solidFill>
                  <a:srgbClr val="3D8D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COURSE COMPLETE</a:t>
            </a:r>
          </a:p>
        </p:txBody>
      </p:sp>
      <p:sp>
        <p:nvSpPr>
          <p:cNvPr id="14677" name="closing-title"/>
          <p:cNvSpPr txBox="1"/>
          <p:nvPr/>
        </p:nvSpPr>
        <p:spPr>
          <a:xfrm>
            <a:off x="560069" y="1762125"/>
            <a:ext cx="7719061" cy="857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defRPr b="1" sz="430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Keep practising.</a:t>
            </a:r>
          </a:p>
        </p:txBody>
      </p:sp>
      <p:sp>
        <p:nvSpPr>
          <p:cNvPr id="14678" name="closing-body"/>
          <p:cNvSpPr txBox="1"/>
          <p:nvPr/>
        </p:nvSpPr>
        <p:spPr>
          <a:xfrm>
            <a:off x="560069" y="3000375"/>
            <a:ext cx="7242811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defRPr sz="2000">
                <a:solidFill>
                  <a:srgbClr val="5B647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Review every unit you found difficult. Repeat the questions until the grammar feels natural.</a:t>
            </a:r>
          </a:p>
        </p:txBody>
      </p:sp>
      <p:sp>
        <p:nvSpPr>
          <p:cNvPr id="14679" name="closing-score"/>
          <p:cNvSpPr/>
          <p:nvPr/>
        </p:nvSpPr>
        <p:spPr>
          <a:xfrm>
            <a:off x="8667749" y="3073488"/>
            <a:ext cx="2476501" cy="2476501"/>
          </a:xfrm>
          <a:prstGeom prst="rect">
            <a:avLst/>
          </a:prstGeom>
          <a:solidFill>
            <a:srgbClr val="EAF5FE"/>
          </a:solidFill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80" name="closing-a1"/>
          <p:cNvSpPr txBox="1"/>
          <p:nvPr/>
        </p:nvSpPr>
        <p:spPr>
          <a:xfrm>
            <a:off x="9046844" y="3587838"/>
            <a:ext cx="1718311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 defTabSz="722376">
              <a:defRPr b="1" sz="4424">
                <a:solidFill>
                  <a:srgbClr val="3D8D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A1-A2</a:t>
            </a:r>
          </a:p>
        </p:txBody>
      </p:sp>
      <p:sp>
        <p:nvSpPr>
          <p:cNvPr id="14681" name="closing-done"/>
          <p:cNvSpPr txBox="1"/>
          <p:nvPr/>
        </p:nvSpPr>
        <p:spPr>
          <a:xfrm>
            <a:off x="9046844" y="4730838"/>
            <a:ext cx="1718311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defRPr b="1" sz="1300">
                <a:solidFill>
                  <a:srgbClr val="11182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COMPLETED</a:t>
            </a:r>
          </a:p>
        </p:txBody>
      </p:sp>
      <p:sp>
        <p:nvSpPr>
          <p:cNvPr id="14682" name="footer-rule-233"/>
          <p:cNvSpPr/>
          <p:nvPr/>
        </p:nvSpPr>
        <p:spPr>
          <a:xfrm>
            <a:off x="514350" y="6334125"/>
            <a:ext cx="11163300" cy="14288"/>
          </a:xfrm>
          <a:prstGeom prst="rect">
            <a:avLst/>
          </a:prstGeom>
          <a:solidFill>
            <a:srgbClr val="B8BCC4"/>
          </a:solidFill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683" name="footer-left-233"/>
          <p:cNvSpPr txBox="1"/>
          <p:nvPr/>
        </p:nvSpPr>
        <p:spPr>
          <a:xfrm>
            <a:off x="560069" y="6448425"/>
            <a:ext cx="8481061" cy="190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defRPr b="1" sz="600">
                <a:solidFill>
                  <a:srgbClr val="5B647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A1 GRAMMAR  •  UNIT 33  •  FINISH</a:t>
            </a:r>
          </a:p>
        </p:txBody>
      </p:sp>
      <p:sp>
        <p:nvSpPr>
          <p:cNvPr id="14684" name="footer-number-233"/>
          <p:cNvSpPr txBox="1"/>
          <p:nvPr/>
        </p:nvSpPr>
        <p:spPr>
          <a:xfrm>
            <a:off x="11189969" y="6448425"/>
            <a:ext cx="441961" cy="190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r">
              <a:defRPr sz="600">
                <a:solidFill>
                  <a:srgbClr val="5B647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202</a:t>
            </a:r>
          </a:p>
        </p:txBody>
      </p:sp>
      <p:pic>
        <p:nvPicPr>
          <p:cNvPr id="14685" name="fb611d67.png" descr="fb611d6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60111" y="762533"/>
            <a:ext cx="1691777" cy="16917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ChatGP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ChatGP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